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78" r:id="rId5"/>
    <p:sldId id="279" r:id="rId6"/>
    <p:sldId id="282" r:id="rId7"/>
    <p:sldId id="269" r:id="rId8"/>
    <p:sldId id="281" r:id="rId9"/>
    <p:sldId id="280" r:id="rId10"/>
    <p:sldId id="283" r:id="rId11"/>
    <p:sldId id="270" r:id="rId12"/>
    <p:sldId id="286" r:id="rId13"/>
    <p:sldId id="284" r:id="rId14"/>
    <p:sldId id="271" r:id="rId15"/>
    <p:sldId id="272" r:id="rId16"/>
    <p:sldId id="285" r:id="rId17"/>
    <p:sldId id="273" r:id="rId18"/>
    <p:sldId id="274" r:id="rId19"/>
    <p:sldId id="25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Надо ли уметь решать квадратное уравнение?</c:v>
                </c:pt>
                <c:pt idx="1">
                  <c:v>Часто ли ты решаешь квадратное уравнение?</c:v>
                </c:pt>
                <c:pt idx="2">
                  <c:v>Используешь ли ты при решении уравнений свойства коэффициентов?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36</c:v>
                </c:pt>
                <c:pt idx="1">
                  <c:v>21</c:v>
                </c:pt>
                <c:pt idx="2">
                  <c:v>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Надо ли уметь решать квадратное уравнение?</c:v>
                </c:pt>
                <c:pt idx="1">
                  <c:v>Часто ли ты решаешь квадратное уравнение?</c:v>
                </c:pt>
                <c:pt idx="2">
                  <c:v>Используешь ли ты при решении уравнений свойства коэффициентов?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</c:v>
                </c:pt>
                <c:pt idx="1">
                  <c:v>20</c:v>
                </c:pt>
                <c:pt idx="2">
                  <c:v>19</c:v>
                </c:pt>
              </c:numCache>
            </c:numRef>
          </c:val>
        </c:ser>
        <c:shape val="cylinder"/>
        <c:axId val="69416448"/>
        <c:axId val="69417984"/>
        <c:axId val="0"/>
      </c:bar3DChart>
      <c:catAx>
        <c:axId val="69416448"/>
        <c:scaling>
          <c:orientation val="minMax"/>
        </c:scaling>
        <c:axPos val="b"/>
        <c:tickLblPos val="nextTo"/>
        <c:crossAx val="69417984"/>
        <c:crosses val="autoZero"/>
        <c:auto val="1"/>
        <c:lblAlgn val="ctr"/>
        <c:lblOffset val="100"/>
      </c:catAx>
      <c:valAx>
        <c:axId val="69417984"/>
        <c:scaling>
          <c:orientation val="minMax"/>
        </c:scaling>
        <c:axPos val="l"/>
        <c:majorGridlines/>
        <c:numFmt formatCode="General" sourceLinked="1"/>
        <c:tickLblPos val="nextTo"/>
        <c:crossAx val="6941644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9A36F9-B81F-4465-803E-0D14EEC77F1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4A7EBB5-5E2A-4DD3-A873-68703ED10E27}">
      <dgm:prSet phldrT="[Текст]" custT="1"/>
      <dgm:spPr/>
      <dgm:t>
        <a:bodyPr/>
        <a:lstStyle/>
        <a:p>
          <a:r>
            <a:rPr lang="en-US" sz="1600" dirty="0" smtClean="0"/>
            <a:t>ax</a:t>
          </a:r>
          <a:r>
            <a:rPr lang="en-US" sz="1600" baseline="30000" dirty="0" smtClean="0"/>
            <a:t>2</a:t>
          </a:r>
          <a:r>
            <a:rPr lang="en-US" sz="1600" baseline="0" dirty="0" smtClean="0"/>
            <a:t>+bx+c=0</a:t>
          </a:r>
          <a:r>
            <a:rPr lang="ru-RU" sz="1600" baseline="0" dirty="0" smtClean="0"/>
            <a:t>, </a:t>
          </a:r>
          <a:r>
            <a:rPr lang="en-US" sz="1600" baseline="0" dirty="0" smtClean="0"/>
            <a:t>a</a:t>
          </a:r>
          <a:r>
            <a:rPr lang="en-US" sz="1600" dirty="0" smtClean="0">
              <a:latin typeface="Times New Roman"/>
              <a:cs typeface="Times New Roman"/>
            </a:rPr>
            <a:t>≠</a:t>
          </a:r>
          <a:r>
            <a:rPr lang="ru-RU" sz="1600" dirty="0" smtClean="0">
              <a:latin typeface="Times New Roman"/>
              <a:cs typeface="Times New Roman"/>
            </a:rPr>
            <a:t>0</a:t>
          </a:r>
          <a:endParaRPr lang="ru-RU" sz="1600" baseline="0" dirty="0"/>
        </a:p>
      </dgm:t>
    </dgm:pt>
    <dgm:pt modelId="{410FE2D3-EB02-4A1E-A577-30060D057211}" type="parTrans" cxnId="{465D9F04-244C-483C-80D4-7B083D868541}">
      <dgm:prSet/>
      <dgm:spPr/>
      <dgm:t>
        <a:bodyPr/>
        <a:lstStyle/>
        <a:p>
          <a:endParaRPr lang="ru-RU" sz="1600"/>
        </a:p>
      </dgm:t>
    </dgm:pt>
    <dgm:pt modelId="{AF31AAB1-168E-4937-B0C7-DA0D9ACA50B4}" type="sibTrans" cxnId="{465D9F04-244C-483C-80D4-7B083D868541}">
      <dgm:prSet/>
      <dgm:spPr/>
      <dgm:t>
        <a:bodyPr/>
        <a:lstStyle/>
        <a:p>
          <a:endParaRPr lang="ru-RU" sz="1600"/>
        </a:p>
      </dgm:t>
    </dgm:pt>
    <dgm:pt modelId="{0D6FDDC8-FE3F-44EA-8850-7D54EA947FB2}">
      <dgm:prSet phldrT="[Текст]" custT="1"/>
      <dgm:spPr/>
      <dgm:t>
        <a:bodyPr/>
        <a:lstStyle/>
        <a:p>
          <a:r>
            <a:rPr lang="ru-RU" sz="1600" dirty="0" smtClean="0"/>
            <a:t>Полные</a:t>
          </a:r>
        </a:p>
        <a:p>
          <a:r>
            <a:rPr lang="en-US" sz="1600" dirty="0" smtClean="0"/>
            <a:t>ax</a:t>
          </a:r>
          <a:r>
            <a:rPr lang="en-US" sz="1600" baseline="30000" dirty="0" smtClean="0"/>
            <a:t>2</a:t>
          </a:r>
          <a:r>
            <a:rPr lang="en-US" sz="1600" baseline="0" dirty="0" smtClean="0"/>
            <a:t>+bx+c=0</a:t>
          </a:r>
          <a:r>
            <a:rPr lang="ru-RU" sz="1600" baseline="0" dirty="0" smtClean="0"/>
            <a:t>,</a:t>
          </a:r>
        </a:p>
        <a:p>
          <a:r>
            <a:rPr lang="en-US" sz="1600" dirty="0" smtClean="0"/>
            <a:t>b</a:t>
          </a:r>
          <a:r>
            <a:rPr lang="en-US" sz="1600" dirty="0" smtClean="0">
              <a:latin typeface="Times New Roman"/>
              <a:cs typeface="Times New Roman"/>
            </a:rPr>
            <a:t>≠0, c≠0</a:t>
          </a:r>
          <a:endParaRPr lang="ru-RU" sz="1600" dirty="0"/>
        </a:p>
      </dgm:t>
    </dgm:pt>
    <dgm:pt modelId="{2862F746-B10D-43C5-8B58-BD500BA35E44}" type="parTrans" cxnId="{6A8DE0E2-F4F2-417C-908D-196563453C24}">
      <dgm:prSet/>
      <dgm:spPr/>
      <dgm:t>
        <a:bodyPr/>
        <a:lstStyle/>
        <a:p>
          <a:endParaRPr lang="ru-RU" sz="1600"/>
        </a:p>
      </dgm:t>
    </dgm:pt>
    <dgm:pt modelId="{7BD1D49F-FA42-4EEB-8010-C9B803CCE575}" type="sibTrans" cxnId="{6A8DE0E2-F4F2-417C-908D-196563453C24}">
      <dgm:prSet/>
      <dgm:spPr/>
      <dgm:t>
        <a:bodyPr/>
        <a:lstStyle/>
        <a:p>
          <a:endParaRPr lang="ru-RU" sz="1600"/>
        </a:p>
      </dgm:t>
    </dgm:pt>
    <dgm:pt modelId="{343D1E68-61DC-431A-A84F-8A0D058C7887}">
      <dgm:prSet phldrT="[Текст]" custT="1"/>
      <dgm:spPr/>
      <dgm:t>
        <a:bodyPr/>
        <a:lstStyle/>
        <a:p>
          <a:r>
            <a:rPr lang="ru-RU" sz="1600" dirty="0" smtClean="0"/>
            <a:t>Неполные</a:t>
          </a:r>
          <a:endParaRPr lang="ru-RU" sz="1600" dirty="0"/>
        </a:p>
      </dgm:t>
    </dgm:pt>
    <dgm:pt modelId="{84C508C6-54D1-4825-A26D-B6EB12E38B7F}" type="parTrans" cxnId="{BF58A3E1-8914-4523-BF08-E14DACF045CF}">
      <dgm:prSet/>
      <dgm:spPr/>
      <dgm:t>
        <a:bodyPr/>
        <a:lstStyle/>
        <a:p>
          <a:endParaRPr lang="ru-RU" sz="1600"/>
        </a:p>
      </dgm:t>
    </dgm:pt>
    <dgm:pt modelId="{638B6CF2-88A7-4424-BE61-F38B2CE12289}" type="sibTrans" cxnId="{BF58A3E1-8914-4523-BF08-E14DACF045CF}">
      <dgm:prSet/>
      <dgm:spPr/>
      <dgm:t>
        <a:bodyPr/>
        <a:lstStyle/>
        <a:p>
          <a:endParaRPr lang="ru-RU" sz="1600"/>
        </a:p>
      </dgm:t>
    </dgm:pt>
    <dgm:pt modelId="{EC151467-D48A-4255-B52B-95D583A9D842}">
      <dgm:prSet custT="1"/>
      <dgm:spPr/>
      <dgm:t>
        <a:bodyPr/>
        <a:lstStyle/>
        <a:p>
          <a:pPr algn="ctr"/>
          <a:r>
            <a:rPr lang="en-US" sz="1600" dirty="0" smtClean="0"/>
            <a:t>b=0</a:t>
          </a:r>
        </a:p>
        <a:p>
          <a:pPr algn="ctr"/>
          <a:r>
            <a:rPr lang="en-US" sz="1600" dirty="0" smtClean="0"/>
            <a:t>ax</a:t>
          </a:r>
          <a:r>
            <a:rPr lang="en-US" sz="1600" baseline="30000" dirty="0" smtClean="0"/>
            <a:t>2</a:t>
          </a:r>
          <a:r>
            <a:rPr lang="en-US" sz="1600" baseline="0" dirty="0" smtClean="0"/>
            <a:t>+c=0</a:t>
          </a:r>
        </a:p>
        <a:p>
          <a:pPr algn="ctr"/>
          <a:r>
            <a:rPr lang="en-US" sz="1600" dirty="0" smtClean="0"/>
            <a:t>ax</a:t>
          </a:r>
          <a:r>
            <a:rPr lang="en-US" sz="1600" baseline="30000" dirty="0" smtClean="0"/>
            <a:t>2</a:t>
          </a:r>
          <a:r>
            <a:rPr lang="en-US" sz="1600" baseline="0" dirty="0" smtClean="0"/>
            <a:t>=-c</a:t>
          </a:r>
        </a:p>
        <a:p>
          <a:pPr algn="ctr"/>
          <a:r>
            <a:rPr lang="en-US" sz="1600" dirty="0" smtClean="0"/>
            <a:t>x</a:t>
          </a:r>
          <a:r>
            <a:rPr lang="en-US" sz="1600" baseline="30000" dirty="0" smtClean="0"/>
            <a:t>2</a:t>
          </a:r>
          <a:r>
            <a:rPr lang="en-US" sz="1600" baseline="0" dirty="0" smtClean="0"/>
            <a:t>=-a/c</a:t>
          </a:r>
        </a:p>
        <a:p>
          <a:pPr algn="l"/>
          <a:r>
            <a:rPr lang="en-US" sz="1600" b="0" dirty="0" smtClean="0"/>
            <a:t>x</a:t>
          </a:r>
          <a:r>
            <a:rPr lang="ru-RU" sz="1600" b="0" baseline="-25000" dirty="0" smtClean="0"/>
            <a:t>1</a:t>
          </a:r>
          <a:r>
            <a:rPr lang="ru-RU" sz="1600" b="0" dirty="0" smtClean="0"/>
            <a:t>=          ; х</a:t>
          </a:r>
          <a:r>
            <a:rPr lang="ru-RU" sz="1600" b="0" baseline="-25000" dirty="0" smtClean="0"/>
            <a:t>2</a:t>
          </a:r>
          <a:r>
            <a:rPr lang="ru-RU" sz="1600" b="0" dirty="0" smtClean="0"/>
            <a:t>=</a:t>
          </a:r>
          <a:endParaRPr lang="ru-RU" sz="1600" b="0" dirty="0"/>
        </a:p>
      </dgm:t>
    </dgm:pt>
    <dgm:pt modelId="{3A4CBFB5-29A0-4A56-A87B-1BBDF0DB222E}" type="parTrans" cxnId="{98AC163D-6602-47E9-9A56-C8BC56F5F664}">
      <dgm:prSet/>
      <dgm:spPr/>
      <dgm:t>
        <a:bodyPr/>
        <a:lstStyle/>
        <a:p>
          <a:endParaRPr lang="ru-RU" sz="1600"/>
        </a:p>
      </dgm:t>
    </dgm:pt>
    <dgm:pt modelId="{1874692E-B8EF-480E-9B64-8BAFD2852B64}" type="sibTrans" cxnId="{98AC163D-6602-47E9-9A56-C8BC56F5F664}">
      <dgm:prSet/>
      <dgm:spPr/>
      <dgm:t>
        <a:bodyPr/>
        <a:lstStyle/>
        <a:p>
          <a:endParaRPr lang="ru-RU" sz="1600"/>
        </a:p>
      </dgm:t>
    </dgm:pt>
    <dgm:pt modelId="{E5CC5E12-E7D8-4BD8-9297-9BDF80381F4B}">
      <dgm:prSet custT="1"/>
      <dgm:spPr/>
      <dgm:t>
        <a:bodyPr/>
        <a:lstStyle/>
        <a:p>
          <a:r>
            <a:rPr lang="ru-RU" sz="1600" dirty="0" smtClean="0"/>
            <a:t>с=0</a:t>
          </a:r>
        </a:p>
        <a:p>
          <a:r>
            <a:rPr lang="en-US" sz="1600" dirty="0" smtClean="0"/>
            <a:t>ax</a:t>
          </a:r>
          <a:r>
            <a:rPr lang="en-US" sz="1600" baseline="30000" dirty="0" smtClean="0"/>
            <a:t>2</a:t>
          </a:r>
          <a:r>
            <a:rPr lang="en-US" sz="1600" baseline="0" dirty="0" smtClean="0"/>
            <a:t>+bx</a:t>
          </a:r>
          <a:r>
            <a:rPr lang="ru-RU" sz="1600" baseline="0" dirty="0" smtClean="0"/>
            <a:t>=0</a:t>
          </a:r>
        </a:p>
        <a:p>
          <a:r>
            <a:rPr lang="ru-RU" sz="1600" dirty="0" err="1" smtClean="0"/>
            <a:t>х</a:t>
          </a:r>
          <a:r>
            <a:rPr lang="ru-RU" sz="1600" dirty="0" smtClean="0"/>
            <a:t>(</a:t>
          </a:r>
          <a:r>
            <a:rPr lang="ru-RU" sz="1600" dirty="0" err="1" smtClean="0"/>
            <a:t>ах+</a:t>
          </a:r>
          <a:r>
            <a:rPr lang="en-US" sz="1600" dirty="0" smtClean="0"/>
            <a:t>b)=0</a:t>
          </a:r>
        </a:p>
        <a:p>
          <a:r>
            <a:rPr lang="en-US" sz="1600" dirty="0" smtClean="0"/>
            <a:t>x</a:t>
          </a:r>
          <a:r>
            <a:rPr lang="en-US" sz="1600" baseline="-25000" dirty="0" smtClean="0"/>
            <a:t>1</a:t>
          </a:r>
          <a:r>
            <a:rPr lang="en-US" sz="1600" dirty="0" smtClean="0"/>
            <a:t>=0; x</a:t>
          </a:r>
          <a:r>
            <a:rPr lang="en-US" sz="1600" baseline="-25000" dirty="0" smtClean="0"/>
            <a:t>2</a:t>
          </a:r>
          <a:r>
            <a:rPr lang="en-US" sz="1600" dirty="0" smtClean="0"/>
            <a:t>=-b/a</a:t>
          </a:r>
          <a:endParaRPr lang="ru-RU" sz="1600" dirty="0"/>
        </a:p>
      </dgm:t>
    </dgm:pt>
    <dgm:pt modelId="{D1C1DEB2-A1C2-45AC-8AA0-98E4904301F1}" type="parTrans" cxnId="{DF94723E-BE5C-451C-AFAC-E51086A6D86C}">
      <dgm:prSet/>
      <dgm:spPr/>
      <dgm:t>
        <a:bodyPr/>
        <a:lstStyle/>
        <a:p>
          <a:endParaRPr lang="ru-RU" sz="1600"/>
        </a:p>
      </dgm:t>
    </dgm:pt>
    <dgm:pt modelId="{D25DBE2E-34BB-4525-A32B-BD2C5BBD7D46}" type="sibTrans" cxnId="{DF94723E-BE5C-451C-AFAC-E51086A6D86C}">
      <dgm:prSet/>
      <dgm:spPr/>
      <dgm:t>
        <a:bodyPr/>
        <a:lstStyle/>
        <a:p>
          <a:endParaRPr lang="ru-RU" sz="1600"/>
        </a:p>
      </dgm:t>
    </dgm:pt>
    <dgm:pt modelId="{BED6058D-5928-400C-9F55-4C3AB05987EA}">
      <dgm:prSet custT="1"/>
      <dgm:spPr/>
      <dgm:t>
        <a:bodyPr/>
        <a:lstStyle/>
        <a:p>
          <a:r>
            <a:rPr lang="en-US" sz="1600" dirty="0" smtClean="0"/>
            <a:t>b=0, c=0</a:t>
          </a:r>
        </a:p>
        <a:p>
          <a:r>
            <a:rPr lang="en-US" sz="1600" dirty="0" smtClean="0"/>
            <a:t>ax</a:t>
          </a:r>
          <a:r>
            <a:rPr lang="en-US" sz="1600" baseline="30000" dirty="0" smtClean="0"/>
            <a:t>2</a:t>
          </a:r>
          <a:r>
            <a:rPr lang="en-US" sz="1600" baseline="0" dirty="0" smtClean="0"/>
            <a:t>=0</a:t>
          </a:r>
        </a:p>
        <a:p>
          <a:r>
            <a:rPr lang="en-US" sz="1600" baseline="0" dirty="0" smtClean="0"/>
            <a:t>x=0</a:t>
          </a:r>
          <a:endParaRPr lang="ru-RU" sz="1600" dirty="0"/>
        </a:p>
      </dgm:t>
    </dgm:pt>
    <dgm:pt modelId="{9DC77AF0-2A5F-4588-9849-A67D1F18A7AF}" type="parTrans" cxnId="{44CFAEC6-A144-4A8C-9D8C-508EC459595D}">
      <dgm:prSet/>
      <dgm:spPr/>
      <dgm:t>
        <a:bodyPr/>
        <a:lstStyle/>
        <a:p>
          <a:endParaRPr lang="ru-RU" sz="1600"/>
        </a:p>
      </dgm:t>
    </dgm:pt>
    <dgm:pt modelId="{5A30CC23-0B6C-4701-8CDF-FF2F35A2B4C8}" type="sibTrans" cxnId="{44CFAEC6-A144-4A8C-9D8C-508EC459595D}">
      <dgm:prSet/>
      <dgm:spPr/>
      <dgm:t>
        <a:bodyPr/>
        <a:lstStyle/>
        <a:p>
          <a:endParaRPr lang="ru-RU" sz="1600"/>
        </a:p>
      </dgm:t>
    </dgm:pt>
    <dgm:pt modelId="{83376377-7FE8-4E8B-983B-01D02FCB816D}" type="pres">
      <dgm:prSet presAssocID="{999A36F9-B81F-4465-803E-0D14EEC77F1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5069DA2-40DF-4615-B5AC-11262293AD8D}" type="pres">
      <dgm:prSet presAssocID="{24A7EBB5-5E2A-4DD3-A873-68703ED10E27}" presName="hierRoot1" presStyleCnt="0"/>
      <dgm:spPr/>
    </dgm:pt>
    <dgm:pt modelId="{CDE8DF31-9084-49F6-B097-7BA983237CEC}" type="pres">
      <dgm:prSet presAssocID="{24A7EBB5-5E2A-4DD3-A873-68703ED10E27}" presName="composite" presStyleCnt="0"/>
      <dgm:spPr/>
    </dgm:pt>
    <dgm:pt modelId="{39B7EB26-5FC9-4A87-8DC4-18DEA2AC6861}" type="pres">
      <dgm:prSet presAssocID="{24A7EBB5-5E2A-4DD3-A873-68703ED10E27}" presName="background" presStyleLbl="node0" presStyleIdx="0" presStyleCnt="1"/>
      <dgm:spPr/>
    </dgm:pt>
    <dgm:pt modelId="{026EB142-C90E-40B6-B544-D80BF44E465F}" type="pres">
      <dgm:prSet presAssocID="{24A7EBB5-5E2A-4DD3-A873-68703ED10E27}" presName="text" presStyleLbl="fgAcc0" presStyleIdx="0" presStyleCnt="1" custScaleY="536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887D2D-5241-4857-AE54-1F2AA383E292}" type="pres">
      <dgm:prSet presAssocID="{24A7EBB5-5E2A-4DD3-A873-68703ED10E27}" presName="hierChild2" presStyleCnt="0"/>
      <dgm:spPr/>
    </dgm:pt>
    <dgm:pt modelId="{ECB0B2FA-40CC-42C2-8937-B77485EBE319}" type="pres">
      <dgm:prSet presAssocID="{2862F746-B10D-43C5-8B58-BD500BA35E44}" presName="Name10" presStyleLbl="parChTrans1D2" presStyleIdx="0" presStyleCnt="2"/>
      <dgm:spPr/>
      <dgm:t>
        <a:bodyPr/>
        <a:lstStyle/>
        <a:p>
          <a:endParaRPr lang="ru-RU"/>
        </a:p>
      </dgm:t>
    </dgm:pt>
    <dgm:pt modelId="{388975F7-0681-41B2-804B-37AC767EB31B}" type="pres">
      <dgm:prSet presAssocID="{0D6FDDC8-FE3F-44EA-8850-7D54EA947FB2}" presName="hierRoot2" presStyleCnt="0"/>
      <dgm:spPr/>
    </dgm:pt>
    <dgm:pt modelId="{3932C38C-28F6-428B-94ED-C448B917760F}" type="pres">
      <dgm:prSet presAssocID="{0D6FDDC8-FE3F-44EA-8850-7D54EA947FB2}" presName="composite2" presStyleCnt="0"/>
      <dgm:spPr/>
    </dgm:pt>
    <dgm:pt modelId="{6153E907-88AC-4237-B28E-A2C0FD98C623}" type="pres">
      <dgm:prSet presAssocID="{0D6FDDC8-FE3F-44EA-8850-7D54EA947FB2}" presName="background2" presStyleLbl="node2" presStyleIdx="0" presStyleCnt="2"/>
      <dgm:spPr/>
    </dgm:pt>
    <dgm:pt modelId="{675A0DC1-CE6B-4C9C-A66D-00E191A5C7C5}" type="pres">
      <dgm:prSet presAssocID="{0D6FDDC8-FE3F-44EA-8850-7D54EA947FB2}" presName="text2" presStyleLbl="fgAcc2" presStyleIdx="0" presStyleCnt="2" custScaleY="754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B4BF26-792B-45A3-86AB-CBE93686DB24}" type="pres">
      <dgm:prSet presAssocID="{0D6FDDC8-FE3F-44EA-8850-7D54EA947FB2}" presName="hierChild3" presStyleCnt="0"/>
      <dgm:spPr/>
    </dgm:pt>
    <dgm:pt modelId="{8283D712-7A26-4450-99A1-5D29D840E4B5}" type="pres">
      <dgm:prSet presAssocID="{84C508C6-54D1-4825-A26D-B6EB12E38B7F}" presName="Name10" presStyleLbl="parChTrans1D2" presStyleIdx="1" presStyleCnt="2"/>
      <dgm:spPr/>
      <dgm:t>
        <a:bodyPr/>
        <a:lstStyle/>
        <a:p>
          <a:endParaRPr lang="ru-RU"/>
        </a:p>
      </dgm:t>
    </dgm:pt>
    <dgm:pt modelId="{275EED38-F9F0-4B06-B878-7A033DE89E2F}" type="pres">
      <dgm:prSet presAssocID="{343D1E68-61DC-431A-A84F-8A0D058C7887}" presName="hierRoot2" presStyleCnt="0"/>
      <dgm:spPr/>
    </dgm:pt>
    <dgm:pt modelId="{6ACD8019-DBB0-462C-930F-9A63C4DAA853}" type="pres">
      <dgm:prSet presAssocID="{343D1E68-61DC-431A-A84F-8A0D058C7887}" presName="composite2" presStyleCnt="0"/>
      <dgm:spPr/>
    </dgm:pt>
    <dgm:pt modelId="{1128BBC8-BC82-47DA-A572-10567014C869}" type="pres">
      <dgm:prSet presAssocID="{343D1E68-61DC-431A-A84F-8A0D058C7887}" presName="background2" presStyleLbl="node2" presStyleIdx="1" presStyleCnt="2"/>
      <dgm:spPr/>
    </dgm:pt>
    <dgm:pt modelId="{5F3E6F33-A62B-4B19-B7FF-A881ACC11AAE}" type="pres">
      <dgm:prSet presAssocID="{343D1E68-61DC-431A-A84F-8A0D058C7887}" presName="text2" presStyleLbl="fgAcc2" presStyleIdx="1" presStyleCnt="2" custScaleY="785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F94B8E-A0C7-46BA-A86E-7FC985AAA0AE}" type="pres">
      <dgm:prSet presAssocID="{343D1E68-61DC-431A-A84F-8A0D058C7887}" presName="hierChild3" presStyleCnt="0"/>
      <dgm:spPr/>
    </dgm:pt>
    <dgm:pt modelId="{D0181FD3-D87C-4629-BE79-598AE99DB323}" type="pres">
      <dgm:prSet presAssocID="{3A4CBFB5-29A0-4A56-A87B-1BBDF0DB222E}" presName="Name17" presStyleLbl="parChTrans1D3" presStyleIdx="0" presStyleCnt="3"/>
      <dgm:spPr/>
      <dgm:t>
        <a:bodyPr/>
        <a:lstStyle/>
        <a:p>
          <a:endParaRPr lang="ru-RU"/>
        </a:p>
      </dgm:t>
    </dgm:pt>
    <dgm:pt modelId="{3DD6CD16-6A27-4F8B-B6EC-97482BB84661}" type="pres">
      <dgm:prSet presAssocID="{EC151467-D48A-4255-B52B-95D583A9D842}" presName="hierRoot3" presStyleCnt="0"/>
      <dgm:spPr/>
    </dgm:pt>
    <dgm:pt modelId="{1A2AA071-A2E1-480E-BDD1-E71DA047E9A7}" type="pres">
      <dgm:prSet presAssocID="{EC151467-D48A-4255-B52B-95D583A9D842}" presName="composite3" presStyleCnt="0"/>
      <dgm:spPr/>
    </dgm:pt>
    <dgm:pt modelId="{EEA8ABF8-12B1-4189-A66F-ACA21536A2D0}" type="pres">
      <dgm:prSet presAssocID="{EC151467-D48A-4255-B52B-95D583A9D842}" presName="background3" presStyleLbl="node3" presStyleIdx="0" presStyleCnt="3"/>
      <dgm:spPr/>
    </dgm:pt>
    <dgm:pt modelId="{BF99B8C6-3FE6-47F5-82E5-9C7EA91D8240}" type="pres">
      <dgm:prSet presAssocID="{EC151467-D48A-4255-B52B-95D583A9D842}" presName="text3" presStyleLbl="fgAcc3" presStyleIdx="0" presStyleCnt="3" custScaleY="1736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4DDC4D-44FB-4936-AE3F-DA6F26D9B6F9}" type="pres">
      <dgm:prSet presAssocID="{EC151467-D48A-4255-B52B-95D583A9D842}" presName="hierChild4" presStyleCnt="0"/>
      <dgm:spPr/>
    </dgm:pt>
    <dgm:pt modelId="{F22E4FE6-700F-48DC-95AB-0AAEF411B7E2}" type="pres">
      <dgm:prSet presAssocID="{D1C1DEB2-A1C2-45AC-8AA0-98E4904301F1}" presName="Name17" presStyleLbl="parChTrans1D3" presStyleIdx="1" presStyleCnt="3"/>
      <dgm:spPr/>
      <dgm:t>
        <a:bodyPr/>
        <a:lstStyle/>
        <a:p>
          <a:endParaRPr lang="ru-RU"/>
        </a:p>
      </dgm:t>
    </dgm:pt>
    <dgm:pt modelId="{97C8B37B-6D8D-4E70-8C46-EB91DDDDA05B}" type="pres">
      <dgm:prSet presAssocID="{E5CC5E12-E7D8-4BD8-9297-9BDF80381F4B}" presName="hierRoot3" presStyleCnt="0"/>
      <dgm:spPr/>
    </dgm:pt>
    <dgm:pt modelId="{49716C65-743A-435E-A8FC-365B0DE169DB}" type="pres">
      <dgm:prSet presAssocID="{E5CC5E12-E7D8-4BD8-9297-9BDF80381F4B}" presName="composite3" presStyleCnt="0"/>
      <dgm:spPr/>
    </dgm:pt>
    <dgm:pt modelId="{63C6ACBE-8BD3-4708-8254-CE31FD02EE21}" type="pres">
      <dgm:prSet presAssocID="{E5CC5E12-E7D8-4BD8-9297-9BDF80381F4B}" presName="background3" presStyleLbl="node3" presStyleIdx="1" presStyleCnt="3"/>
      <dgm:spPr/>
    </dgm:pt>
    <dgm:pt modelId="{07FB6F45-DB86-4F77-AEBB-CB5869297B1F}" type="pres">
      <dgm:prSet presAssocID="{E5CC5E12-E7D8-4BD8-9297-9BDF80381F4B}" presName="text3" presStyleLbl="fgAcc3" presStyleIdx="1" presStyleCnt="3" custScaleY="1737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886F1C-885C-4B9B-96A2-FA5B68559029}" type="pres">
      <dgm:prSet presAssocID="{E5CC5E12-E7D8-4BD8-9297-9BDF80381F4B}" presName="hierChild4" presStyleCnt="0"/>
      <dgm:spPr/>
    </dgm:pt>
    <dgm:pt modelId="{DBD96EA1-0C81-4028-AB17-D1D29F3B1722}" type="pres">
      <dgm:prSet presAssocID="{9DC77AF0-2A5F-4588-9849-A67D1F18A7AF}" presName="Name17" presStyleLbl="parChTrans1D3" presStyleIdx="2" presStyleCnt="3"/>
      <dgm:spPr/>
      <dgm:t>
        <a:bodyPr/>
        <a:lstStyle/>
        <a:p>
          <a:endParaRPr lang="ru-RU"/>
        </a:p>
      </dgm:t>
    </dgm:pt>
    <dgm:pt modelId="{38192E7C-C02D-4DF7-B5CB-4E8DA0739C3B}" type="pres">
      <dgm:prSet presAssocID="{BED6058D-5928-400C-9F55-4C3AB05987EA}" presName="hierRoot3" presStyleCnt="0"/>
      <dgm:spPr/>
    </dgm:pt>
    <dgm:pt modelId="{27292349-409D-4115-B826-11C295D3391E}" type="pres">
      <dgm:prSet presAssocID="{BED6058D-5928-400C-9F55-4C3AB05987EA}" presName="composite3" presStyleCnt="0"/>
      <dgm:spPr/>
    </dgm:pt>
    <dgm:pt modelId="{C98E5D01-8D3B-4472-9AE0-827FE099809B}" type="pres">
      <dgm:prSet presAssocID="{BED6058D-5928-400C-9F55-4C3AB05987EA}" presName="background3" presStyleLbl="node3" presStyleIdx="2" presStyleCnt="3"/>
      <dgm:spPr/>
    </dgm:pt>
    <dgm:pt modelId="{8C13723B-273D-4D6D-B103-7992F503EF0B}" type="pres">
      <dgm:prSet presAssocID="{BED6058D-5928-400C-9F55-4C3AB05987EA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F4DA0A-8FFC-4D1C-9981-41774E017301}" type="pres">
      <dgm:prSet presAssocID="{BED6058D-5928-400C-9F55-4C3AB05987EA}" presName="hierChild4" presStyleCnt="0"/>
      <dgm:spPr/>
    </dgm:pt>
  </dgm:ptLst>
  <dgm:cxnLst>
    <dgm:cxn modelId="{465D9F04-244C-483C-80D4-7B083D868541}" srcId="{999A36F9-B81F-4465-803E-0D14EEC77F14}" destId="{24A7EBB5-5E2A-4DD3-A873-68703ED10E27}" srcOrd="0" destOrd="0" parTransId="{410FE2D3-EB02-4A1E-A577-30060D057211}" sibTransId="{AF31AAB1-168E-4937-B0C7-DA0D9ACA50B4}"/>
    <dgm:cxn modelId="{B8B28277-958B-48D1-9880-348B9E0A95F6}" type="presOf" srcId="{3A4CBFB5-29A0-4A56-A87B-1BBDF0DB222E}" destId="{D0181FD3-D87C-4629-BE79-598AE99DB323}" srcOrd="0" destOrd="0" presId="urn:microsoft.com/office/officeart/2005/8/layout/hierarchy1"/>
    <dgm:cxn modelId="{44CFAEC6-A144-4A8C-9D8C-508EC459595D}" srcId="{343D1E68-61DC-431A-A84F-8A0D058C7887}" destId="{BED6058D-5928-400C-9F55-4C3AB05987EA}" srcOrd="2" destOrd="0" parTransId="{9DC77AF0-2A5F-4588-9849-A67D1F18A7AF}" sibTransId="{5A30CC23-0B6C-4701-8CDF-FF2F35A2B4C8}"/>
    <dgm:cxn modelId="{A6557C15-706D-4F83-B8F3-58F4FBA2B61E}" type="presOf" srcId="{0D6FDDC8-FE3F-44EA-8850-7D54EA947FB2}" destId="{675A0DC1-CE6B-4C9C-A66D-00E191A5C7C5}" srcOrd="0" destOrd="0" presId="urn:microsoft.com/office/officeart/2005/8/layout/hierarchy1"/>
    <dgm:cxn modelId="{B2D90393-52C8-4353-9950-250E2F828165}" type="presOf" srcId="{D1C1DEB2-A1C2-45AC-8AA0-98E4904301F1}" destId="{F22E4FE6-700F-48DC-95AB-0AAEF411B7E2}" srcOrd="0" destOrd="0" presId="urn:microsoft.com/office/officeart/2005/8/layout/hierarchy1"/>
    <dgm:cxn modelId="{1D5A9130-07B1-4167-A057-B5C141C97FE5}" type="presOf" srcId="{2862F746-B10D-43C5-8B58-BD500BA35E44}" destId="{ECB0B2FA-40CC-42C2-8937-B77485EBE319}" srcOrd="0" destOrd="0" presId="urn:microsoft.com/office/officeart/2005/8/layout/hierarchy1"/>
    <dgm:cxn modelId="{CD5EFFED-3D3C-495D-8DC0-4AA09C8842A7}" type="presOf" srcId="{343D1E68-61DC-431A-A84F-8A0D058C7887}" destId="{5F3E6F33-A62B-4B19-B7FF-A881ACC11AAE}" srcOrd="0" destOrd="0" presId="urn:microsoft.com/office/officeart/2005/8/layout/hierarchy1"/>
    <dgm:cxn modelId="{DF94723E-BE5C-451C-AFAC-E51086A6D86C}" srcId="{343D1E68-61DC-431A-A84F-8A0D058C7887}" destId="{E5CC5E12-E7D8-4BD8-9297-9BDF80381F4B}" srcOrd="1" destOrd="0" parTransId="{D1C1DEB2-A1C2-45AC-8AA0-98E4904301F1}" sibTransId="{D25DBE2E-34BB-4525-A32B-BD2C5BBD7D46}"/>
    <dgm:cxn modelId="{AA44D428-2EFA-4A66-8CA0-17725379DDBA}" type="presOf" srcId="{9DC77AF0-2A5F-4588-9849-A67D1F18A7AF}" destId="{DBD96EA1-0C81-4028-AB17-D1D29F3B1722}" srcOrd="0" destOrd="0" presId="urn:microsoft.com/office/officeart/2005/8/layout/hierarchy1"/>
    <dgm:cxn modelId="{95F88B98-22E9-412B-BABA-01F829FE2D56}" type="presOf" srcId="{24A7EBB5-5E2A-4DD3-A873-68703ED10E27}" destId="{026EB142-C90E-40B6-B544-D80BF44E465F}" srcOrd="0" destOrd="0" presId="urn:microsoft.com/office/officeart/2005/8/layout/hierarchy1"/>
    <dgm:cxn modelId="{AAE94527-8934-47F9-934D-46F957B48459}" type="presOf" srcId="{EC151467-D48A-4255-B52B-95D583A9D842}" destId="{BF99B8C6-3FE6-47F5-82E5-9C7EA91D8240}" srcOrd="0" destOrd="0" presId="urn:microsoft.com/office/officeart/2005/8/layout/hierarchy1"/>
    <dgm:cxn modelId="{6A8DE0E2-F4F2-417C-908D-196563453C24}" srcId="{24A7EBB5-5E2A-4DD3-A873-68703ED10E27}" destId="{0D6FDDC8-FE3F-44EA-8850-7D54EA947FB2}" srcOrd="0" destOrd="0" parTransId="{2862F746-B10D-43C5-8B58-BD500BA35E44}" sibTransId="{7BD1D49F-FA42-4EEB-8010-C9B803CCE575}"/>
    <dgm:cxn modelId="{E84516DA-87E7-42A2-AFEC-C0169E4037EE}" type="presOf" srcId="{84C508C6-54D1-4825-A26D-B6EB12E38B7F}" destId="{8283D712-7A26-4450-99A1-5D29D840E4B5}" srcOrd="0" destOrd="0" presId="urn:microsoft.com/office/officeart/2005/8/layout/hierarchy1"/>
    <dgm:cxn modelId="{AB1F14C7-039D-4FE9-B993-420562076000}" type="presOf" srcId="{BED6058D-5928-400C-9F55-4C3AB05987EA}" destId="{8C13723B-273D-4D6D-B103-7992F503EF0B}" srcOrd="0" destOrd="0" presId="urn:microsoft.com/office/officeart/2005/8/layout/hierarchy1"/>
    <dgm:cxn modelId="{98AC163D-6602-47E9-9A56-C8BC56F5F664}" srcId="{343D1E68-61DC-431A-A84F-8A0D058C7887}" destId="{EC151467-D48A-4255-B52B-95D583A9D842}" srcOrd="0" destOrd="0" parTransId="{3A4CBFB5-29A0-4A56-A87B-1BBDF0DB222E}" sibTransId="{1874692E-B8EF-480E-9B64-8BAFD2852B64}"/>
    <dgm:cxn modelId="{892FB348-F239-4D00-8382-87BBA1FC2DF1}" type="presOf" srcId="{E5CC5E12-E7D8-4BD8-9297-9BDF80381F4B}" destId="{07FB6F45-DB86-4F77-AEBB-CB5869297B1F}" srcOrd="0" destOrd="0" presId="urn:microsoft.com/office/officeart/2005/8/layout/hierarchy1"/>
    <dgm:cxn modelId="{5E090290-2558-40B1-955A-A8AAFDEB560B}" type="presOf" srcId="{999A36F9-B81F-4465-803E-0D14EEC77F14}" destId="{83376377-7FE8-4E8B-983B-01D02FCB816D}" srcOrd="0" destOrd="0" presId="urn:microsoft.com/office/officeart/2005/8/layout/hierarchy1"/>
    <dgm:cxn modelId="{BF58A3E1-8914-4523-BF08-E14DACF045CF}" srcId="{24A7EBB5-5E2A-4DD3-A873-68703ED10E27}" destId="{343D1E68-61DC-431A-A84F-8A0D058C7887}" srcOrd="1" destOrd="0" parTransId="{84C508C6-54D1-4825-A26D-B6EB12E38B7F}" sibTransId="{638B6CF2-88A7-4424-BE61-F38B2CE12289}"/>
    <dgm:cxn modelId="{25DE9EE6-2A6C-4D9B-9A2F-19CC406ECD0A}" type="presParOf" srcId="{83376377-7FE8-4E8B-983B-01D02FCB816D}" destId="{A5069DA2-40DF-4615-B5AC-11262293AD8D}" srcOrd="0" destOrd="0" presId="urn:microsoft.com/office/officeart/2005/8/layout/hierarchy1"/>
    <dgm:cxn modelId="{8D39E3C2-5692-46E1-BCF2-FED08C2BFEB3}" type="presParOf" srcId="{A5069DA2-40DF-4615-B5AC-11262293AD8D}" destId="{CDE8DF31-9084-49F6-B097-7BA983237CEC}" srcOrd="0" destOrd="0" presId="urn:microsoft.com/office/officeart/2005/8/layout/hierarchy1"/>
    <dgm:cxn modelId="{552B4194-5CF0-4D9E-9240-3B786615A3B1}" type="presParOf" srcId="{CDE8DF31-9084-49F6-B097-7BA983237CEC}" destId="{39B7EB26-5FC9-4A87-8DC4-18DEA2AC6861}" srcOrd="0" destOrd="0" presId="urn:microsoft.com/office/officeart/2005/8/layout/hierarchy1"/>
    <dgm:cxn modelId="{D14426BE-02B1-4C64-B840-1DB5AC6E0345}" type="presParOf" srcId="{CDE8DF31-9084-49F6-B097-7BA983237CEC}" destId="{026EB142-C90E-40B6-B544-D80BF44E465F}" srcOrd="1" destOrd="0" presId="urn:microsoft.com/office/officeart/2005/8/layout/hierarchy1"/>
    <dgm:cxn modelId="{4177C80D-A243-45BB-BAE7-5C0E97A9D832}" type="presParOf" srcId="{A5069DA2-40DF-4615-B5AC-11262293AD8D}" destId="{B2887D2D-5241-4857-AE54-1F2AA383E292}" srcOrd="1" destOrd="0" presId="urn:microsoft.com/office/officeart/2005/8/layout/hierarchy1"/>
    <dgm:cxn modelId="{360DC827-E0AB-4D63-9E7A-78F91A71290D}" type="presParOf" srcId="{B2887D2D-5241-4857-AE54-1F2AA383E292}" destId="{ECB0B2FA-40CC-42C2-8937-B77485EBE319}" srcOrd="0" destOrd="0" presId="urn:microsoft.com/office/officeart/2005/8/layout/hierarchy1"/>
    <dgm:cxn modelId="{B4A6B689-197F-48A7-97D8-275890D692EA}" type="presParOf" srcId="{B2887D2D-5241-4857-AE54-1F2AA383E292}" destId="{388975F7-0681-41B2-804B-37AC767EB31B}" srcOrd="1" destOrd="0" presId="urn:microsoft.com/office/officeart/2005/8/layout/hierarchy1"/>
    <dgm:cxn modelId="{44581316-E91F-4471-A9A9-89F01D7783A1}" type="presParOf" srcId="{388975F7-0681-41B2-804B-37AC767EB31B}" destId="{3932C38C-28F6-428B-94ED-C448B917760F}" srcOrd="0" destOrd="0" presId="urn:microsoft.com/office/officeart/2005/8/layout/hierarchy1"/>
    <dgm:cxn modelId="{B63972FD-2B69-474B-99FF-37DD16A9762B}" type="presParOf" srcId="{3932C38C-28F6-428B-94ED-C448B917760F}" destId="{6153E907-88AC-4237-B28E-A2C0FD98C623}" srcOrd="0" destOrd="0" presId="urn:microsoft.com/office/officeart/2005/8/layout/hierarchy1"/>
    <dgm:cxn modelId="{C0A990D5-C2F5-4322-AA6E-AC044E32E7C1}" type="presParOf" srcId="{3932C38C-28F6-428B-94ED-C448B917760F}" destId="{675A0DC1-CE6B-4C9C-A66D-00E191A5C7C5}" srcOrd="1" destOrd="0" presId="urn:microsoft.com/office/officeart/2005/8/layout/hierarchy1"/>
    <dgm:cxn modelId="{B8990BAC-29AF-4E5D-81BA-2DC9ACA390D4}" type="presParOf" srcId="{388975F7-0681-41B2-804B-37AC767EB31B}" destId="{EDB4BF26-792B-45A3-86AB-CBE93686DB24}" srcOrd="1" destOrd="0" presId="urn:microsoft.com/office/officeart/2005/8/layout/hierarchy1"/>
    <dgm:cxn modelId="{831D1DEB-F1BE-41BD-9021-1A8370CFB956}" type="presParOf" srcId="{B2887D2D-5241-4857-AE54-1F2AA383E292}" destId="{8283D712-7A26-4450-99A1-5D29D840E4B5}" srcOrd="2" destOrd="0" presId="urn:microsoft.com/office/officeart/2005/8/layout/hierarchy1"/>
    <dgm:cxn modelId="{C40B4627-4A34-45D5-AC72-320C050D1F5B}" type="presParOf" srcId="{B2887D2D-5241-4857-AE54-1F2AA383E292}" destId="{275EED38-F9F0-4B06-B878-7A033DE89E2F}" srcOrd="3" destOrd="0" presId="urn:microsoft.com/office/officeart/2005/8/layout/hierarchy1"/>
    <dgm:cxn modelId="{D0F3278F-271F-4884-B02B-41C7CBEAFF54}" type="presParOf" srcId="{275EED38-F9F0-4B06-B878-7A033DE89E2F}" destId="{6ACD8019-DBB0-462C-930F-9A63C4DAA853}" srcOrd="0" destOrd="0" presId="urn:microsoft.com/office/officeart/2005/8/layout/hierarchy1"/>
    <dgm:cxn modelId="{1E0AD648-7D19-4709-99C0-3FE773346315}" type="presParOf" srcId="{6ACD8019-DBB0-462C-930F-9A63C4DAA853}" destId="{1128BBC8-BC82-47DA-A572-10567014C869}" srcOrd="0" destOrd="0" presId="urn:microsoft.com/office/officeart/2005/8/layout/hierarchy1"/>
    <dgm:cxn modelId="{A6C3BFCA-A90E-4AB3-A2CD-48D4007D8AF5}" type="presParOf" srcId="{6ACD8019-DBB0-462C-930F-9A63C4DAA853}" destId="{5F3E6F33-A62B-4B19-B7FF-A881ACC11AAE}" srcOrd="1" destOrd="0" presId="urn:microsoft.com/office/officeart/2005/8/layout/hierarchy1"/>
    <dgm:cxn modelId="{3069927C-F181-493B-B54A-CC1E0ACC5461}" type="presParOf" srcId="{275EED38-F9F0-4B06-B878-7A033DE89E2F}" destId="{85F94B8E-A0C7-46BA-A86E-7FC985AAA0AE}" srcOrd="1" destOrd="0" presId="urn:microsoft.com/office/officeart/2005/8/layout/hierarchy1"/>
    <dgm:cxn modelId="{8532E442-80F8-4FC2-ABAE-F759BC2A4767}" type="presParOf" srcId="{85F94B8E-A0C7-46BA-A86E-7FC985AAA0AE}" destId="{D0181FD3-D87C-4629-BE79-598AE99DB323}" srcOrd="0" destOrd="0" presId="urn:microsoft.com/office/officeart/2005/8/layout/hierarchy1"/>
    <dgm:cxn modelId="{4735BC41-D745-48EB-B75C-2349CD2FFA8F}" type="presParOf" srcId="{85F94B8E-A0C7-46BA-A86E-7FC985AAA0AE}" destId="{3DD6CD16-6A27-4F8B-B6EC-97482BB84661}" srcOrd="1" destOrd="0" presId="urn:microsoft.com/office/officeart/2005/8/layout/hierarchy1"/>
    <dgm:cxn modelId="{4C6AFA3C-C326-40A0-AC9F-6203093008E4}" type="presParOf" srcId="{3DD6CD16-6A27-4F8B-B6EC-97482BB84661}" destId="{1A2AA071-A2E1-480E-BDD1-E71DA047E9A7}" srcOrd="0" destOrd="0" presId="urn:microsoft.com/office/officeart/2005/8/layout/hierarchy1"/>
    <dgm:cxn modelId="{0660595A-2A4C-429C-A8AB-0A559B0E4FA2}" type="presParOf" srcId="{1A2AA071-A2E1-480E-BDD1-E71DA047E9A7}" destId="{EEA8ABF8-12B1-4189-A66F-ACA21536A2D0}" srcOrd="0" destOrd="0" presId="urn:microsoft.com/office/officeart/2005/8/layout/hierarchy1"/>
    <dgm:cxn modelId="{0FD6062E-3FD2-4313-863A-CEC3C25C49CB}" type="presParOf" srcId="{1A2AA071-A2E1-480E-BDD1-E71DA047E9A7}" destId="{BF99B8C6-3FE6-47F5-82E5-9C7EA91D8240}" srcOrd="1" destOrd="0" presId="urn:microsoft.com/office/officeart/2005/8/layout/hierarchy1"/>
    <dgm:cxn modelId="{C9F3E62F-4A3E-47C5-8009-8DA04086D523}" type="presParOf" srcId="{3DD6CD16-6A27-4F8B-B6EC-97482BB84661}" destId="{B84DDC4D-44FB-4936-AE3F-DA6F26D9B6F9}" srcOrd="1" destOrd="0" presId="urn:microsoft.com/office/officeart/2005/8/layout/hierarchy1"/>
    <dgm:cxn modelId="{3083F915-F44A-46E8-947A-8E9A666687D2}" type="presParOf" srcId="{85F94B8E-A0C7-46BA-A86E-7FC985AAA0AE}" destId="{F22E4FE6-700F-48DC-95AB-0AAEF411B7E2}" srcOrd="2" destOrd="0" presId="urn:microsoft.com/office/officeart/2005/8/layout/hierarchy1"/>
    <dgm:cxn modelId="{CAEF200E-C77D-45C5-9FFC-F31BCC5D9981}" type="presParOf" srcId="{85F94B8E-A0C7-46BA-A86E-7FC985AAA0AE}" destId="{97C8B37B-6D8D-4E70-8C46-EB91DDDDA05B}" srcOrd="3" destOrd="0" presId="urn:microsoft.com/office/officeart/2005/8/layout/hierarchy1"/>
    <dgm:cxn modelId="{5B02DF7C-A929-469B-9660-B5D6A8298329}" type="presParOf" srcId="{97C8B37B-6D8D-4E70-8C46-EB91DDDDA05B}" destId="{49716C65-743A-435E-A8FC-365B0DE169DB}" srcOrd="0" destOrd="0" presId="urn:microsoft.com/office/officeart/2005/8/layout/hierarchy1"/>
    <dgm:cxn modelId="{424C7141-01C0-45FA-820E-44CA87B56F6D}" type="presParOf" srcId="{49716C65-743A-435E-A8FC-365B0DE169DB}" destId="{63C6ACBE-8BD3-4708-8254-CE31FD02EE21}" srcOrd="0" destOrd="0" presId="urn:microsoft.com/office/officeart/2005/8/layout/hierarchy1"/>
    <dgm:cxn modelId="{7C83AAED-90D6-491D-AA95-BF6D4FD3672A}" type="presParOf" srcId="{49716C65-743A-435E-A8FC-365B0DE169DB}" destId="{07FB6F45-DB86-4F77-AEBB-CB5869297B1F}" srcOrd="1" destOrd="0" presId="urn:microsoft.com/office/officeart/2005/8/layout/hierarchy1"/>
    <dgm:cxn modelId="{3CF78B4D-F196-4327-8125-0D72149B22B8}" type="presParOf" srcId="{97C8B37B-6D8D-4E70-8C46-EB91DDDDA05B}" destId="{24886F1C-885C-4B9B-96A2-FA5B68559029}" srcOrd="1" destOrd="0" presId="urn:microsoft.com/office/officeart/2005/8/layout/hierarchy1"/>
    <dgm:cxn modelId="{FE8AB53D-D982-4495-A421-C2FBD0B8A577}" type="presParOf" srcId="{85F94B8E-A0C7-46BA-A86E-7FC985AAA0AE}" destId="{DBD96EA1-0C81-4028-AB17-D1D29F3B1722}" srcOrd="4" destOrd="0" presId="urn:microsoft.com/office/officeart/2005/8/layout/hierarchy1"/>
    <dgm:cxn modelId="{6B8DCA86-4E0A-4E11-A881-C3A826FF152E}" type="presParOf" srcId="{85F94B8E-A0C7-46BA-A86E-7FC985AAA0AE}" destId="{38192E7C-C02D-4DF7-B5CB-4E8DA0739C3B}" srcOrd="5" destOrd="0" presId="urn:microsoft.com/office/officeart/2005/8/layout/hierarchy1"/>
    <dgm:cxn modelId="{D56D1035-8F84-4B09-9D3D-6C6E5473AB33}" type="presParOf" srcId="{38192E7C-C02D-4DF7-B5CB-4E8DA0739C3B}" destId="{27292349-409D-4115-B826-11C295D3391E}" srcOrd="0" destOrd="0" presId="urn:microsoft.com/office/officeart/2005/8/layout/hierarchy1"/>
    <dgm:cxn modelId="{4E2721BB-02AA-467D-8A2E-5FDCAD6CB956}" type="presParOf" srcId="{27292349-409D-4115-B826-11C295D3391E}" destId="{C98E5D01-8D3B-4472-9AE0-827FE099809B}" srcOrd="0" destOrd="0" presId="urn:microsoft.com/office/officeart/2005/8/layout/hierarchy1"/>
    <dgm:cxn modelId="{D210E64F-E6B6-4871-A124-02EB2752E653}" type="presParOf" srcId="{27292349-409D-4115-B826-11C295D3391E}" destId="{8C13723B-273D-4D6D-B103-7992F503EF0B}" srcOrd="1" destOrd="0" presId="urn:microsoft.com/office/officeart/2005/8/layout/hierarchy1"/>
    <dgm:cxn modelId="{81FF7CFD-6CE1-4B7E-B38A-43F9B93F7F58}" type="presParOf" srcId="{38192E7C-C02D-4DF7-B5CB-4E8DA0739C3B}" destId="{F2F4DA0A-8FFC-4D1C-9981-41774E01730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9A36F9-B81F-4465-803E-0D14EEC77F1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4A7EBB5-5E2A-4DD3-A873-68703ED10E27}">
      <dgm:prSet phldrT="[Текст]"/>
      <dgm:spPr/>
      <dgm:t>
        <a:bodyPr/>
        <a:lstStyle/>
        <a:p>
          <a:r>
            <a:rPr lang="en-US" dirty="0" smtClean="0"/>
            <a:t>ax</a:t>
          </a:r>
          <a:r>
            <a:rPr lang="en-US" baseline="30000" dirty="0" smtClean="0"/>
            <a:t>2</a:t>
          </a:r>
          <a:r>
            <a:rPr lang="en-US" baseline="0" dirty="0" smtClean="0"/>
            <a:t>+bx+c=0</a:t>
          </a:r>
          <a:r>
            <a:rPr lang="ru-RU" baseline="0" dirty="0" smtClean="0"/>
            <a:t>, </a:t>
          </a:r>
          <a:r>
            <a:rPr lang="en-US" baseline="0" dirty="0" smtClean="0"/>
            <a:t>a</a:t>
          </a:r>
          <a:r>
            <a:rPr lang="en-US" dirty="0" smtClean="0">
              <a:latin typeface="Times New Roman"/>
              <a:cs typeface="Times New Roman"/>
            </a:rPr>
            <a:t>≠</a:t>
          </a:r>
          <a:r>
            <a:rPr lang="ru-RU" dirty="0" smtClean="0">
              <a:latin typeface="Times New Roman"/>
              <a:cs typeface="Times New Roman"/>
            </a:rPr>
            <a:t>0</a:t>
          </a:r>
          <a:endParaRPr lang="ru-RU" baseline="0" dirty="0"/>
        </a:p>
      </dgm:t>
    </dgm:pt>
    <dgm:pt modelId="{410FE2D3-EB02-4A1E-A577-30060D057211}" type="parTrans" cxnId="{465D9F04-244C-483C-80D4-7B083D868541}">
      <dgm:prSet/>
      <dgm:spPr/>
      <dgm:t>
        <a:bodyPr/>
        <a:lstStyle/>
        <a:p>
          <a:endParaRPr lang="ru-RU"/>
        </a:p>
      </dgm:t>
    </dgm:pt>
    <dgm:pt modelId="{AF31AAB1-168E-4937-B0C7-DA0D9ACA50B4}" type="sibTrans" cxnId="{465D9F04-244C-483C-80D4-7B083D868541}">
      <dgm:prSet/>
      <dgm:spPr/>
      <dgm:t>
        <a:bodyPr/>
        <a:lstStyle/>
        <a:p>
          <a:endParaRPr lang="ru-RU"/>
        </a:p>
      </dgm:t>
    </dgm:pt>
    <dgm:pt modelId="{0D6FDDC8-FE3F-44EA-8850-7D54EA947FB2}">
      <dgm:prSet phldrT="[Текст]"/>
      <dgm:spPr/>
      <dgm:t>
        <a:bodyPr/>
        <a:lstStyle/>
        <a:p>
          <a:r>
            <a:rPr lang="ru-RU" dirty="0" smtClean="0"/>
            <a:t>Не приведенные</a:t>
          </a:r>
        </a:p>
        <a:p>
          <a:r>
            <a:rPr lang="en-US" dirty="0" smtClean="0"/>
            <a:t>ax</a:t>
          </a:r>
          <a:r>
            <a:rPr lang="en-US" baseline="30000" dirty="0" smtClean="0"/>
            <a:t>2</a:t>
          </a:r>
          <a:r>
            <a:rPr lang="en-US" baseline="0" dirty="0" smtClean="0"/>
            <a:t>+bx+c=0</a:t>
          </a:r>
          <a:r>
            <a:rPr lang="ru-RU" baseline="0" dirty="0" smtClean="0"/>
            <a:t>,</a:t>
          </a:r>
        </a:p>
        <a:p>
          <a:r>
            <a:rPr lang="en-US" dirty="0" smtClean="0"/>
            <a:t>a</a:t>
          </a:r>
          <a:r>
            <a:rPr lang="en-US" dirty="0" smtClean="0">
              <a:latin typeface="Times New Roman"/>
              <a:cs typeface="Times New Roman"/>
            </a:rPr>
            <a:t>≠1</a:t>
          </a:r>
          <a:endParaRPr lang="ru-RU" dirty="0"/>
        </a:p>
      </dgm:t>
    </dgm:pt>
    <dgm:pt modelId="{2862F746-B10D-43C5-8B58-BD500BA35E44}" type="parTrans" cxnId="{6A8DE0E2-F4F2-417C-908D-196563453C24}">
      <dgm:prSet/>
      <dgm:spPr/>
      <dgm:t>
        <a:bodyPr/>
        <a:lstStyle/>
        <a:p>
          <a:endParaRPr lang="ru-RU"/>
        </a:p>
      </dgm:t>
    </dgm:pt>
    <dgm:pt modelId="{7BD1D49F-FA42-4EEB-8010-C9B803CCE575}" type="sibTrans" cxnId="{6A8DE0E2-F4F2-417C-908D-196563453C24}">
      <dgm:prSet/>
      <dgm:spPr/>
      <dgm:t>
        <a:bodyPr/>
        <a:lstStyle/>
        <a:p>
          <a:endParaRPr lang="ru-RU"/>
        </a:p>
      </dgm:t>
    </dgm:pt>
    <dgm:pt modelId="{343D1E68-61DC-431A-A84F-8A0D058C7887}">
      <dgm:prSet phldrT="[Текст]"/>
      <dgm:spPr/>
      <dgm:t>
        <a:bodyPr/>
        <a:lstStyle/>
        <a:p>
          <a:r>
            <a:rPr lang="ru-RU" dirty="0" smtClean="0"/>
            <a:t>Приведенные</a:t>
          </a:r>
        </a:p>
        <a:p>
          <a:r>
            <a:rPr lang="en-US" dirty="0" smtClean="0"/>
            <a:t>ax</a:t>
          </a:r>
          <a:r>
            <a:rPr lang="en-US" baseline="30000" dirty="0" smtClean="0"/>
            <a:t>2</a:t>
          </a:r>
          <a:r>
            <a:rPr lang="en-US" baseline="0" dirty="0" smtClean="0"/>
            <a:t>+bx+c=0</a:t>
          </a:r>
          <a:r>
            <a:rPr lang="ru-RU" baseline="0" dirty="0" smtClean="0"/>
            <a:t>,</a:t>
          </a:r>
        </a:p>
        <a:p>
          <a:r>
            <a:rPr lang="en-US" dirty="0" smtClean="0">
              <a:latin typeface="Times New Roman"/>
              <a:cs typeface="Times New Roman"/>
            </a:rPr>
            <a:t>a=1</a:t>
          </a:r>
          <a:endParaRPr lang="ru-RU" dirty="0"/>
        </a:p>
      </dgm:t>
    </dgm:pt>
    <dgm:pt modelId="{84C508C6-54D1-4825-A26D-B6EB12E38B7F}" type="parTrans" cxnId="{BF58A3E1-8914-4523-BF08-E14DACF045CF}">
      <dgm:prSet/>
      <dgm:spPr/>
      <dgm:t>
        <a:bodyPr/>
        <a:lstStyle/>
        <a:p>
          <a:endParaRPr lang="ru-RU"/>
        </a:p>
      </dgm:t>
    </dgm:pt>
    <dgm:pt modelId="{638B6CF2-88A7-4424-BE61-F38B2CE12289}" type="sibTrans" cxnId="{BF58A3E1-8914-4523-BF08-E14DACF045CF}">
      <dgm:prSet/>
      <dgm:spPr/>
      <dgm:t>
        <a:bodyPr/>
        <a:lstStyle/>
        <a:p>
          <a:endParaRPr lang="ru-RU"/>
        </a:p>
      </dgm:t>
    </dgm:pt>
    <dgm:pt modelId="{D31E0419-1D1C-4B97-883E-71A38A00552B}">
      <dgm:prSet/>
      <dgm:spPr/>
      <dgm:t>
        <a:bodyPr/>
        <a:lstStyle/>
        <a:p>
          <a:r>
            <a:rPr lang="en-US" dirty="0" smtClean="0"/>
            <a:t>ax</a:t>
          </a:r>
          <a:r>
            <a:rPr lang="en-US" baseline="30000" dirty="0" smtClean="0"/>
            <a:t>2</a:t>
          </a:r>
          <a:r>
            <a:rPr lang="en-US" baseline="0" dirty="0" smtClean="0"/>
            <a:t>+bx+c=0</a:t>
          </a:r>
        </a:p>
        <a:p>
          <a:r>
            <a:rPr lang="en-US" dirty="0" smtClean="0"/>
            <a:t>x</a:t>
          </a:r>
          <a:r>
            <a:rPr lang="en-US" baseline="30000" dirty="0" smtClean="0"/>
            <a:t>2</a:t>
          </a:r>
          <a:r>
            <a:rPr lang="en-US" baseline="0" dirty="0" smtClean="0"/>
            <a:t>+b/</a:t>
          </a:r>
          <a:r>
            <a:rPr lang="en-US" baseline="0" dirty="0" err="1" smtClean="0"/>
            <a:t>ax+c</a:t>
          </a:r>
          <a:r>
            <a:rPr lang="en-US" baseline="0" dirty="0" smtClean="0"/>
            <a:t>/a=0</a:t>
          </a:r>
          <a:endParaRPr lang="ru-RU" dirty="0"/>
        </a:p>
      </dgm:t>
    </dgm:pt>
    <dgm:pt modelId="{65A46331-0400-4223-84E8-98F470218E15}" type="parTrans" cxnId="{61D396A0-D2AB-4B12-99BA-035E81E442B1}">
      <dgm:prSet/>
      <dgm:spPr/>
      <dgm:t>
        <a:bodyPr/>
        <a:lstStyle/>
        <a:p>
          <a:endParaRPr lang="ru-RU"/>
        </a:p>
      </dgm:t>
    </dgm:pt>
    <dgm:pt modelId="{A7B59E96-C26F-477E-A9CF-9515B03C8269}" type="sibTrans" cxnId="{61D396A0-D2AB-4B12-99BA-035E81E442B1}">
      <dgm:prSet/>
      <dgm:spPr/>
      <dgm:t>
        <a:bodyPr/>
        <a:lstStyle/>
        <a:p>
          <a:endParaRPr lang="ru-RU"/>
        </a:p>
      </dgm:t>
    </dgm:pt>
    <dgm:pt modelId="{83376377-7FE8-4E8B-983B-01D02FCB816D}" type="pres">
      <dgm:prSet presAssocID="{999A36F9-B81F-4465-803E-0D14EEC77F1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5069DA2-40DF-4615-B5AC-11262293AD8D}" type="pres">
      <dgm:prSet presAssocID="{24A7EBB5-5E2A-4DD3-A873-68703ED10E27}" presName="hierRoot1" presStyleCnt="0"/>
      <dgm:spPr/>
    </dgm:pt>
    <dgm:pt modelId="{CDE8DF31-9084-49F6-B097-7BA983237CEC}" type="pres">
      <dgm:prSet presAssocID="{24A7EBB5-5E2A-4DD3-A873-68703ED10E27}" presName="composite" presStyleCnt="0"/>
      <dgm:spPr/>
    </dgm:pt>
    <dgm:pt modelId="{39B7EB26-5FC9-4A87-8DC4-18DEA2AC6861}" type="pres">
      <dgm:prSet presAssocID="{24A7EBB5-5E2A-4DD3-A873-68703ED10E27}" presName="background" presStyleLbl="node0" presStyleIdx="0" presStyleCnt="1"/>
      <dgm:spPr/>
    </dgm:pt>
    <dgm:pt modelId="{026EB142-C90E-40B6-B544-D80BF44E465F}" type="pres">
      <dgm:prSet presAssocID="{24A7EBB5-5E2A-4DD3-A873-68703ED10E27}" presName="text" presStyleLbl="fgAcc0" presStyleIdx="0" presStyleCnt="1" custScaleY="536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887D2D-5241-4857-AE54-1F2AA383E292}" type="pres">
      <dgm:prSet presAssocID="{24A7EBB5-5E2A-4DD3-A873-68703ED10E27}" presName="hierChild2" presStyleCnt="0"/>
      <dgm:spPr/>
    </dgm:pt>
    <dgm:pt modelId="{ECB0B2FA-40CC-42C2-8937-B77485EBE319}" type="pres">
      <dgm:prSet presAssocID="{2862F746-B10D-43C5-8B58-BD500BA35E44}" presName="Name10" presStyleLbl="parChTrans1D2" presStyleIdx="0" presStyleCnt="2"/>
      <dgm:spPr/>
      <dgm:t>
        <a:bodyPr/>
        <a:lstStyle/>
        <a:p>
          <a:endParaRPr lang="ru-RU"/>
        </a:p>
      </dgm:t>
    </dgm:pt>
    <dgm:pt modelId="{388975F7-0681-41B2-804B-37AC767EB31B}" type="pres">
      <dgm:prSet presAssocID="{0D6FDDC8-FE3F-44EA-8850-7D54EA947FB2}" presName="hierRoot2" presStyleCnt="0"/>
      <dgm:spPr/>
    </dgm:pt>
    <dgm:pt modelId="{3932C38C-28F6-428B-94ED-C448B917760F}" type="pres">
      <dgm:prSet presAssocID="{0D6FDDC8-FE3F-44EA-8850-7D54EA947FB2}" presName="composite2" presStyleCnt="0"/>
      <dgm:spPr/>
    </dgm:pt>
    <dgm:pt modelId="{6153E907-88AC-4237-B28E-A2C0FD98C623}" type="pres">
      <dgm:prSet presAssocID="{0D6FDDC8-FE3F-44EA-8850-7D54EA947FB2}" presName="background2" presStyleLbl="node2" presStyleIdx="0" presStyleCnt="2"/>
      <dgm:spPr/>
    </dgm:pt>
    <dgm:pt modelId="{675A0DC1-CE6B-4C9C-A66D-00E191A5C7C5}" type="pres">
      <dgm:prSet presAssocID="{0D6FDDC8-FE3F-44EA-8850-7D54EA947FB2}" presName="text2" presStyleLbl="fgAcc2" presStyleIdx="0" presStyleCnt="2" custScaleY="754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B4BF26-792B-45A3-86AB-CBE93686DB24}" type="pres">
      <dgm:prSet presAssocID="{0D6FDDC8-FE3F-44EA-8850-7D54EA947FB2}" presName="hierChild3" presStyleCnt="0"/>
      <dgm:spPr/>
    </dgm:pt>
    <dgm:pt modelId="{F95ADC42-8A66-4496-8733-49EEA50F160D}" type="pres">
      <dgm:prSet presAssocID="{65A46331-0400-4223-84E8-98F470218E15}" presName="Name17" presStyleLbl="parChTrans1D3" presStyleIdx="0" presStyleCnt="1"/>
      <dgm:spPr/>
      <dgm:t>
        <a:bodyPr/>
        <a:lstStyle/>
        <a:p>
          <a:endParaRPr lang="ru-RU"/>
        </a:p>
      </dgm:t>
    </dgm:pt>
    <dgm:pt modelId="{B8C1E77D-7766-489C-BE9F-8BEAD0DCB4F9}" type="pres">
      <dgm:prSet presAssocID="{D31E0419-1D1C-4B97-883E-71A38A00552B}" presName="hierRoot3" presStyleCnt="0"/>
      <dgm:spPr/>
    </dgm:pt>
    <dgm:pt modelId="{16AE63FE-0667-499F-A279-93A0BE0B3842}" type="pres">
      <dgm:prSet presAssocID="{D31E0419-1D1C-4B97-883E-71A38A00552B}" presName="composite3" presStyleCnt="0"/>
      <dgm:spPr/>
    </dgm:pt>
    <dgm:pt modelId="{9107A767-FACC-45C3-80E5-E49D1FA280F5}" type="pres">
      <dgm:prSet presAssocID="{D31E0419-1D1C-4B97-883E-71A38A00552B}" presName="background3" presStyleLbl="node3" presStyleIdx="0" presStyleCnt="1"/>
      <dgm:spPr/>
    </dgm:pt>
    <dgm:pt modelId="{83736B17-48C6-43F3-B508-1E82B1A889B0}" type="pres">
      <dgm:prSet presAssocID="{D31E0419-1D1C-4B97-883E-71A38A00552B}" presName="text3" presStyleLbl="fgAcc3" presStyleIdx="0" presStyleCnt="1" custLinFactNeighborX="63172" custLinFactNeighborY="-43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BCFE43-3C00-45CE-9278-92F49D2A1368}" type="pres">
      <dgm:prSet presAssocID="{D31E0419-1D1C-4B97-883E-71A38A00552B}" presName="hierChild4" presStyleCnt="0"/>
      <dgm:spPr/>
    </dgm:pt>
    <dgm:pt modelId="{8283D712-7A26-4450-99A1-5D29D840E4B5}" type="pres">
      <dgm:prSet presAssocID="{84C508C6-54D1-4825-A26D-B6EB12E38B7F}" presName="Name10" presStyleLbl="parChTrans1D2" presStyleIdx="1" presStyleCnt="2"/>
      <dgm:spPr/>
      <dgm:t>
        <a:bodyPr/>
        <a:lstStyle/>
        <a:p>
          <a:endParaRPr lang="ru-RU"/>
        </a:p>
      </dgm:t>
    </dgm:pt>
    <dgm:pt modelId="{275EED38-F9F0-4B06-B878-7A033DE89E2F}" type="pres">
      <dgm:prSet presAssocID="{343D1E68-61DC-431A-A84F-8A0D058C7887}" presName="hierRoot2" presStyleCnt="0"/>
      <dgm:spPr/>
    </dgm:pt>
    <dgm:pt modelId="{6ACD8019-DBB0-462C-930F-9A63C4DAA853}" type="pres">
      <dgm:prSet presAssocID="{343D1E68-61DC-431A-A84F-8A0D058C7887}" presName="composite2" presStyleCnt="0"/>
      <dgm:spPr/>
    </dgm:pt>
    <dgm:pt modelId="{1128BBC8-BC82-47DA-A572-10567014C869}" type="pres">
      <dgm:prSet presAssocID="{343D1E68-61DC-431A-A84F-8A0D058C7887}" presName="background2" presStyleLbl="node2" presStyleIdx="1" presStyleCnt="2"/>
      <dgm:spPr/>
    </dgm:pt>
    <dgm:pt modelId="{5F3E6F33-A62B-4B19-B7FF-A881ACC11AAE}" type="pres">
      <dgm:prSet presAssocID="{343D1E68-61DC-431A-A84F-8A0D058C7887}" presName="text2" presStyleLbl="fgAcc2" presStyleIdx="1" presStyleCnt="2" custScaleY="785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F94B8E-A0C7-46BA-A86E-7FC985AAA0AE}" type="pres">
      <dgm:prSet presAssocID="{343D1E68-61DC-431A-A84F-8A0D058C7887}" presName="hierChild3" presStyleCnt="0"/>
      <dgm:spPr/>
    </dgm:pt>
  </dgm:ptLst>
  <dgm:cxnLst>
    <dgm:cxn modelId="{413C2534-419F-4B9E-9F5E-97C006448989}" type="presOf" srcId="{343D1E68-61DC-431A-A84F-8A0D058C7887}" destId="{5F3E6F33-A62B-4B19-B7FF-A881ACC11AAE}" srcOrd="0" destOrd="0" presId="urn:microsoft.com/office/officeart/2005/8/layout/hierarchy1"/>
    <dgm:cxn modelId="{465D9F04-244C-483C-80D4-7B083D868541}" srcId="{999A36F9-B81F-4465-803E-0D14EEC77F14}" destId="{24A7EBB5-5E2A-4DD3-A873-68703ED10E27}" srcOrd="0" destOrd="0" parTransId="{410FE2D3-EB02-4A1E-A577-30060D057211}" sibTransId="{AF31AAB1-168E-4937-B0C7-DA0D9ACA50B4}"/>
    <dgm:cxn modelId="{A6C700F9-D987-4EE8-89CB-F5C6C18288A9}" type="presOf" srcId="{0D6FDDC8-FE3F-44EA-8850-7D54EA947FB2}" destId="{675A0DC1-CE6B-4C9C-A66D-00E191A5C7C5}" srcOrd="0" destOrd="0" presId="urn:microsoft.com/office/officeart/2005/8/layout/hierarchy1"/>
    <dgm:cxn modelId="{81C8D5D3-754F-4FB2-82DF-61EA5A4985C1}" type="presOf" srcId="{999A36F9-B81F-4465-803E-0D14EEC77F14}" destId="{83376377-7FE8-4E8B-983B-01D02FCB816D}" srcOrd="0" destOrd="0" presId="urn:microsoft.com/office/officeart/2005/8/layout/hierarchy1"/>
    <dgm:cxn modelId="{FCA2128B-6EF7-4E8F-A06F-5D2ABCA83B33}" type="presOf" srcId="{D31E0419-1D1C-4B97-883E-71A38A00552B}" destId="{83736B17-48C6-43F3-B508-1E82B1A889B0}" srcOrd="0" destOrd="0" presId="urn:microsoft.com/office/officeart/2005/8/layout/hierarchy1"/>
    <dgm:cxn modelId="{9E4602B7-A430-4400-B5F3-D871B4CB3E61}" type="presOf" srcId="{24A7EBB5-5E2A-4DD3-A873-68703ED10E27}" destId="{026EB142-C90E-40B6-B544-D80BF44E465F}" srcOrd="0" destOrd="0" presId="urn:microsoft.com/office/officeart/2005/8/layout/hierarchy1"/>
    <dgm:cxn modelId="{BF58A3E1-8914-4523-BF08-E14DACF045CF}" srcId="{24A7EBB5-5E2A-4DD3-A873-68703ED10E27}" destId="{343D1E68-61DC-431A-A84F-8A0D058C7887}" srcOrd="1" destOrd="0" parTransId="{84C508C6-54D1-4825-A26D-B6EB12E38B7F}" sibTransId="{638B6CF2-88A7-4424-BE61-F38B2CE12289}"/>
    <dgm:cxn modelId="{6A8DE0E2-F4F2-417C-908D-196563453C24}" srcId="{24A7EBB5-5E2A-4DD3-A873-68703ED10E27}" destId="{0D6FDDC8-FE3F-44EA-8850-7D54EA947FB2}" srcOrd="0" destOrd="0" parTransId="{2862F746-B10D-43C5-8B58-BD500BA35E44}" sibTransId="{7BD1D49F-FA42-4EEB-8010-C9B803CCE575}"/>
    <dgm:cxn modelId="{F63245F3-6B81-4B3D-A03E-F6F889C0ED06}" type="presOf" srcId="{2862F746-B10D-43C5-8B58-BD500BA35E44}" destId="{ECB0B2FA-40CC-42C2-8937-B77485EBE319}" srcOrd="0" destOrd="0" presId="urn:microsoft.com/office/officeart/2005/8/layout/hierarchy1"/>
    <dgm:cxn modelId="{067C54E0-0269-46D4-BAAE-76222440814F}" type="presOf" srcId="{84C508C6-54D1-4825-A26D-B6EB12E38B7F}" destId="{8283D712-7A26-4450-99A1-5D29D840E4B5}" srcOrd="0" destOrd="0" presId="urn:microsoft.com/office/officeart/2005/8/layout/hierarchy1"/>
    <dgm:cxn modelId="{BC012DCF-80B6-4ED3-B288-7414FF184A9F}" type="presOf" srcId="{65A46331-0400-4223-84E8-98F470218E15}" destId="{F95ADC42-8A66-4496-8733-49EEA50F160D}" srcOrd="0" destOrd="0" presId="urn:microsoft.com/office/officeart/2005/8/layout/hierarchy1"/>
    <dgm:cxn modelId="{61D396A0-D2AB-4B12-99BA-035E81E442B1}" srcId="{0D6FDDC8-FE3F-44EA-8850-7D54EA947FB2}" destId="{D31E0419-1D1C-4B97-883E-71A38A00552B}" srcOrd="0" destOrd="0" parTransId="{65A46331-0400-4223-84E8-98F470218E15}" sibTransId="{A7B59E96-C26F-477E-A9CF-9515B03C8269}"/>
    <dgm:cxn modelId="{E98E32F9-2FB5-40A7-8473-11B6BC9EDE66}" type="presParOf" srcId="{83376377-7FE8-4E8B-983B-01D02FCB816D}" destId="{A5069DA2-40DF-4615-B5AC-11262293AD8D}" srcOrd="0" destOrd="0" presId="urn:microsoft.com/office/officeart/2005/8/layout/hierarchy1"/>
    <dgm:cxn modelId="{D5FD9621-0CA3-4F31-90DF-875F2F7B1448}" type="presParOf" srcId="{A5069DA2-40DF-4615-B5AC-11262293AD8D}" destId="{CDE8DF31-9084-49F6-B097-7BA983237CEC}" srcOrd="0" destOrd="0" presId="urn:microsoft.com/office/officeart/2005/8/layout/hierarchy1"/>
    <dgm:cxn modelId="{3A85B4F4-9C08-4401-8441-26E0D9C8ED70}" type="presParOf" srcId="{CDE8DF31-9084-49F6-B097-7BA983237CEC}" destId="{39B7EB26-5FC9-4A87-8DC4-18DEA2AC6861}" srcOrd="0" destOrd="0" presId="urn:microsoft.com/office/officeart/2005/8/layout/hierarchy1"/>
    <dgm:cxn modelId="{222093C7-AB10-4149-BEBF-199452ACF316}" type="presParOf" srcId="{CDE8DF31-9084-49F6-B097-7BA983237CEC}" destId="{026EB142-C90E-40B6-B544-D80BF44E465F}" srcOrd="1" destOrd="0" presId="urn:microsoft.com/office/officeart/2005/8/layout/hierarchy1"/>
    <dgm:cxn modelId="{254B98DA-2241-4017-AD9B-6B9EA1421B1F}" type="presParOf" srcId="{A5069DA2-40DF-4615-B5AC-11262293AD8D}" destId="{B2887D2D-5241-4857-AE54-1F2AA383E292}" srcOrd="1" destOrd="0" presId="urn:microsoft.com/office/officeart/2005/8/layout/hierarchy1"/>
    <dgm:cxn modelId="{7032B8E4-67BF-44F8-B7C2-51E1E5276395}" type="presParOf" srcId="{B2887D2D-5241-4857-AE54-1F2AA383E292}" destId="{ECB0B2FA-40CC-42C2-8937-B77485EBE319}" srcOrd="0" destOrd="0" presId="urn:microsoft.com/office/officeart/2005/8/layout/hierarchy1"/>
    <dgm:cxn modelId="{69B195A9-4C2A-41E6-80C5-698AD4BADE0E}" type="presParOf" srcId="{B2887D2D-5241-4857-AE54-1F2AA383E292}" destId="{388975F7-0681-41B2-804B-37AC767EB31B}" srcOrd="1" destOrd="0" presId="urn:microsoft.com/office/officeart/2005/8/layout/hierarchy1"/>
    <dgm:cxn modelId="{5ABF4A5C-C0F1-4251-B81B-5DC15C853834}" type="presParOf" srcId="{388975F7-0681-41B2-804B-37AC767EB31B}" destId="{3932C38C-28F6-428B-94ED-C448B917760F}" srcOrd="0" destOrd="0" presId="urn:microsoft.com/office/officeart/2005/8/layout/hierarchy1"/>
    <dgm:cxn modelId="{10D1F913-D3E3-4FEB-AB87-F7B0E8701B35}" type="presParOf" srcId="{3932C38C-28F6-428B-94ED-C448B917760F}" destId="{6153E907-88AC-4237-B28E-A2C0FD98C623}" srcOrd="0" destOrd="0" presId="urn:microsoft.com/office/officeart/2005/8/layout/hierarchy1"/>
    <dgm:cxn modelId="{ECA3EA15-0AAF-47BE-AA94-DFF3795996EE}" type="presParOf" srcId="{3932C38C-28F6-428B-94ED-C448B917760F}" destId="{675A0DC1-CE6B-4C9C-A66D-00E191A5C7C5}" srcOrd="1" destOrd="0" presId="urn:microsoft.com/office/officeart/2005/8/layout/hierarchy1"/>
    <dgm:cxn modelId="{419C141C-95AE-481F-B2B9-99240448FD9D}" type="presParOf" srcId="{388975F7-0681-41B2-804B-37AC767EB31B}" destId="{EDB4BF26-792B-45A3-86AB-CBE93686DB24}" srcOrd="1" destOrd="0" presId="urn:microsoft.com/office/officeart/2005/8/layout/hierarchy1"/>
    <dgm:cxn modelId="{D2B5C7CA-962E-4B4B-BC89-9D279125946D}" type="presParOf" srcId="{EDB4BF26-792B-45A3-86AB-CBE93686DB24}" destId="{F95ADC42-8A66-4496-8733-49EEA50F160D}" srcOrd="0" destOrd="0" presId="urn:microsoft.com/office/officeart/2005/8/layout/hierarchy1"/>
    <dgm:cxn modelId="{C87D6BE8-395C-4253-B720-D4F7E1221B81}" type="presParOf" srcId="{EDB4BF26-792B-45A3-86AB-CBE93686DB24}" destId="{B8C1E77D-7766-489C-BE9F-8BEAD0DCB4F9}" srcOrd="1" destOrd="0" presId="urn:microsoft.com/office/officeart/2005/8/layout/hierarchy1"/>
    <dgm:cxn modelId="{C20A5A76-D87B-409C-80EE-960BF0B4BF4D}" type="presParOf" srcId="{B8C1E77D-7766-489C-BE9F-8BEAD0DCB4F9}" destId="{16AE63FE-0667-499F-A279-93A0BE0B3842}" srcOrd="0" destOrd="0" presId="urn:microsoft.com/office/officeart/2005/8/layout/hierarchy1"/>
    <dgm:cxn modelId="{B1A2D704-3F35-456D-AF57-EA5C3AB47485}" type="presParOf" srcId="{16AE63FE-0667-499F-A279-93A0BE0B3842}" destId="{9107A767-FACC-45C3-80E5-E49D1FA280F5}" srcOrd="0" destOrd="0" presId="urn:microsoft.com/office/officeart/2005/8/layout/hierarchy1"/>
    <dgm:cxn modelId="{C60264E3-50A7-4F58-8EEF-C8B4A4A0D610}" type="presParOf" srcId="{16AE63FE-0667-499F-A279-93A0BE0B3842}" destId="{83736B17-48C6-43F3-B508-1E82B1A889B0}" srcOrd="1" destOrd="0" presId="urn:microsoft.com/office/officeart/2005/8/layout/hierarchy1"/>
    <dgm:cxn modelId="{F4FC8383-F0E3-4809-8FEF-1F8888B4175F}" type="presParOf" srcId="{B8C1E77D-7766-489C-BE9F-8BEAD0DCB4F9}" destId="{ECBCFE43-3C00-45CE-9278-92F49D2A1368}" srcOrd="1" destOrd="0" presId="urn:microsoft.com/office/officeart/2005/8/layout/hierarchy1"/>
    <dgm:cxn modelId="{B3EB66E0-4F8D-4346-8D9F-85F52204B57C}" type="presParOf" srcId="{B2887D2D-5241-4857-AE54-1F2AA383E292}" destId="{8283D712-7A26-4450-99A1-5D29D840E4B5}" srcOrd="2" destOrd="0" presId="urn:microsoft.com/office/officeart/2005/8/layout/hierarchy1"/>
    <dgm:cxn modelId="{83000AA1-A0FE-4FBC-860F-820EDCD698B9}" type="presParOf" srcId="{B2887D2D-5241-4857-AE54-1F2AA383E292}" destId="{275EED38-F9F0-4B06-B878-7A033DE89E2F}" srcOrd="3" destOrd="0" presId="urn:microsoft.com/office/officeart/2005/8/layout/hierarchy1"/>
    <dgm:cxn modelId="{F3664A79-89E6-4772-BF4F-B8F2F3D12F6C}" type="presParOf" srcId="{275EED38-F9F0-4B06-B878-7A033DE89E2F}" destId="{6ACD8019-DBB0-462C-930F-9A63C4DAA853}" srcOrd="0" destOrd="0" presId="urn:microsoft.com/office/officeart/2005/8/layout/hierarchy1"/>
    <dgm:cxn modelId="{A90EBEE9-EFFA-4B80-BD90-049AADB06D3E}" type="presParOf" srcId="{6ACD8019-DBB0-462C-930F-9A63C4DAA853}" destId="{1128BBC8-BC82-47DA-A572-10567014C869}" srcOrd="0" destOrd="0" presId="urn:microsoft.com/office/officeart/2005/8/layout/hierarchy1"/>
    <dgm:cxn modelId="{7ED0E494-CF14-4A33-B820-CA0B6BFAA320}" type="presParOf" srcId="{6ACD8019-DBB0-462C-930F-9A63C4DAA853}" destId="{5F3E6F33-A62B-4B19-B7FF-A881ACC11AAE}" srcOrd="1" destOrd="0" presId="urn:microsoft.com/office/officeart/2005/8/layout/hierarchy1"/>
    <dgm:cxn modelId="{0AA22EF4-DBFC-4D4D-BDE8-5D2F13CBF9BD}" type="presParOf" srcId="{275EED38-F9F0-4B06-B878-7A033DE89E2F}" destId="{85F94B8E-A0C7-46BA-A86E-7FC985AAA0A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D96EA1-0C81-4028-AB17-D1D29F3B1722}">
      <dsp:nvSpPr>
        <dsp:cNvPr id="0" name=""/>
        <dsp:cNvSpPr/>
      </dsp:nvSpPr>
      <dsp:spPr>
        <a:xfrm>
          <a:off x="3178819" y="2157594"/>
          <a:ext cx="2255936" cy="5368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5820"/>
              </a:lnTo>
              <a:lnTo>
                <a:pt x="2255936" y="365820"/>
              </a:lnTo>
              <a:lnTo>
                <a:pt x="2255936" y="5368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2E4FE6-700F-48DC-95AB-0AAEF411B7E2}">
      <dsp:nvSpPr>
        <dsp:cNvPr id="0" name=""/>
        <dsp:cNvSpPr/>
      </dsp:nvSpPr>
      <dsp:spPr>
        <a:xfrm>
          <a:off x="3133099" y="2157594"/>
          <a:ext cx="91440" cy="5368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68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81FD3-D87C-4629-BE79-598AE99DB323}">
      <dsp:nvSpPr>
        <dsp:cNvPr id="0" name=""/>
        <dsp:cNvSpPr/>
      </dsp:nvSpPr>
      <dsp:spPr>
        <a:xfrm>
          <a:off x="922883" y="2157594"/>
          <a:ext cx="2255936" cy="536810"/>
        </a:xfrm>
        <a:custGeom>
          <a:avLst/>
          <a:gdLst/>
          <a:ahLst/>
          <a:cxnLst/>
          <a:rect l="0" t="0" r="0" b="0"/>
          <a:pathLst>
            <a:path>
              <a:moveTo>
                <a:pt x="2255936" y="0"/>
              </a:moveTo>
              <a:lnTo>
                <a:pt x="2255936" y="365820"/>
              </a:lnTo>
              <a:lnTo>
                <a:pt x="0" y="365820"/>
              </a:lnTo>
              <a:lnTo>
                <a:pt x="0" y="5368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83D712-7A26-4450-99A1-5D29D840E4B5}">
      <dsp:nvSpPr>
        <dsp:cNvPr id="0" name=""/>
        <dsp:cNvSpPr/>
      </dsp:nvSpPr>
      <dsp:spPr>
        <a:xfrm>
          <a:off x="2050851" y="700246"/>
          <a:ext cx="1127968" cy="5368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5820"/>
              </a:lnTo>
              <a:lnTo>
                <a:pt x="1127968" y="365820"/>
              </a:lnTo>
              <a:lnTo>
                <a:pt x="1127968" y="5368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B0B2FA-40CC-42C2-8937-B77485EBE319}">
      <dsp:nvSpPr>
        <dsp:cNvPr id="0" name=""/>
        <dsp:cNvSpPr/>
      </dsp:nvSpPr>
      <dsp:spPr>
        <a:xfrm>
          <a:off x="922883" y="700246"/>
          <a:ext cx="1127968" cy="536810"/>
        </a:xfrm>
        <a:custGeom>
          <a:avLst/>
          <a:gdLst/>
          <a:ahLst/>
          <a:cxnLst/>
          <a:rect l="0" t="0" r="0" b="0"/>
          <a:pathLst>
            <a:path>
              <a:moveTo>
                <a:pt x="1127968" y="0"/>
              </a:moveTo>
              <a:lnTo>
                <a:pt x="1127968" y="365820"/>
              </a:lnTo>
              <a:lnTo>
                <a:pt x="0" y="365820"/>
              </a:lnTo>
              <a:lnTo>
                <a:pt x="0" y="5368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B7EB26-5FC9-4A87-8DC4-18DEA2AC6861}">
      <dsp:nvSpPr>
        <dsp:cNvPr id="0" name=""/>
        <dsp:cNvSpPr/>
      </dsp:nvSpPr>
      <dsp:spPr>
        <a:xfrm>
          <a:off x="1127968" y="71752"/>
          <a:ext cx="1845766" cy="6284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6EB142-C90E-40B6-B544-D80BF44E465F}">
      <dsp:nvSpPr>
        <dsp:cNvPr id="0" name=""/>
        <dsp:cNvSpPr/>
      </dsp:nvSpPr>
      <dsp:spPr>
        <a:xfrm>
          <a:off x="1333053" y="266583"/>
          <a:ext cx="1845766" cy="6284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ax</a:t>
          </a:r>
          <a:r>
            <a:rPr lang="en-US" sz="1600" kern="1200" baseline="30000" dirty="0" smtClean="0"/>
            <a:t>2</a:t>
          </a:r>
          <a:r>
            <a:rPr lang="en-US" sz="1600" kern="1200" baseline="0" dirty="0" smtClean="0"/>
            <a:t>+bx+c=0</a:t>
          </a:r>
          <a:r>
            <a:rPr lang="ru-RU" sz="1600" kern="1200" baseline="0" dirty="0" smtClean="0"/>
            <a:t>, </a:t>
          </a:r>
          <a:r>
            <a:rPr lang="en-US" sz="1600" kern="1200" baseline="0" dirty="0" smtClean="0"/>
            <a:t>a</a:t>
          </a:r>
          <a:r>
            <a:rPr lang="en-US" sz="1600" kern="1200" dirty="0" smtClean="0">
              <a:latin typeface="Times New Roman"/>
              <a:cs typeface="Times New Roman"/>
            </a:rPr>
            <a:t>≠</a:t>
          </a:r>
          <a:r>
            <a:rPr lang="ru-RU" sz="1600" kern="1200" dirty="0" smtClean="0">
              <a:latin typeface="Times New Roman"/>
              <a:cs typeface="Times New Roman"/>
            </a:rPr>
            <a:t>0</a:t>
          </a:r>
          <a:endParaRPr lang="ru-RU" sz="1600" kern="1200" baseline="0" dirty="0"/>
        </a:p>
      </dsp:txBody>
      <dsp:txXfrm>
        <a:off x="1333053" y="266583"/>
        <a:ext cx="1845766" cy="628494"/>
      </dsp:txXfrm>
    </dsp:sp>
    <dsp:sp modelId="{6153E907-88AC-4237-B28E-A2C0FD98C623}">
      <dsp:nvSpPr>
        <dsp:cNvPr id="0" name=""/>
        <dsp:cNvSpPr/>
      </dsp:nvSpPr>
      <dsp:spPr>
        <a:xfrm>
          <a:off x="0" y="1237057"/>
          <a:ext cx="1845766" cy="8840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5A0DC1-CE6B-4C9C-A66D-00E191A5C7C5}">
      <dsp:nvSpPr>
        <dsp:cNvPr id="0" name=""/>
        <dsp:cNvSpPr/>
      </dsp:nvSpPr>
      <dsp:spPr>
        <a:xfrm>
          <a:off x="205085" y="1431888"/>
          <a:ext cx="1845766" cy="8840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Полные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ax</a:t>
          </a:r>
          <a:r>
            <a:rPr lang="en-US" sz="1600" kern="1200" baseline="30000" dirty="0" smtClean="0"/>
            <a:t>2</a:t>
          </a:r>
          <a:r>
            <a:rPr lang="en-US" sz="1600" kern="1200" baseline="0" dirty="0" smtClean="0"/>
            <a:t>+bx+c=0</a:t>
          </a:r>
          <a:r>
            <a:rPr lang="ru-RU" sz="1600" kern="1200" baseline="0" dirty="0" smtClean="0"/>
            <a:t>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</a:t>
          </a:r>
          <a:r>
            <a:rPr lang="en-US" sz="1600" kern="1200" dirty="0" smtClean="0">
              <a:latin typeface="Times New Roman"/>
              <a:cs typeface="Times New Roman"/>
            </a:rPr>
            <a:t>≠0, c≠0</a:t>
          </a:r>
          <a:endParaRPr lang="ru-RU" sz="1600" kern="1200" dirty="0"/>
        </a:p>
      </dsp:txBody>
      <dsp:txXfrm>
        <a:off x="205085" y="1431888"/>
        <a:ext cx="1845766" cy="884027"/>
      </dsp:txXfrm>
    </dsp:sp>
    <dsp:sp modelId="{1128BBC8-BC82-47DA-A572-10567014C869}">
      <dsp:nvSpPr>
        <dsp:cNvPr id="0" name=""/>
        <dsp:cNvSpPr/>
      </dsp:nvSpPr>
      <dsp:spPr>
        <a:xfrm>
          <a:off x="2255936" y="1237057"/>
          <a:ext cx="1845766" cy="9205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3E6F33-A62B-4B19-B7FF-A881ACC11AAE}">
      <dsp:nvSpPr>
        <dsp:cNvPr id="0" name=""/>
        <dsp:cNvSpPr/>
      </dsp:nvSpPr>
      <dsp:spPr>
        <a:xfrm>
          <a:off x="2461021" y="1431888"/>
          <a:ext cx="1845766" cy="9205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Неполные</a:t>
          </a:r>
          <a:endParaRPr lang="ru-RU" sz="1600" kern="1200" dirty="0"/>
        </a:p>
      </dsp:txBody>
      <dsp:txXfrm>
        <a:off x="2461021" y="1431888"/>
        <a:ext cx="1845766" cy="920537"/>
      </dsp:txXfrm>
    </dsp:sp>
    <dsp:sp modelId="{EEA8ABF8-12B1-4189-A66F-ACA21536A2D0}">
      <dsp:nvSpPr>
        <dsp:cNvPr id="0" name=""/>
        <dsp:cNvSpPr/>
      </dsp:nvSpPr>
      <dsp:spPr>
        <a:xfrm>
          <a:off x="0" y="2694404"/>
          <a:ext cx="1845766" cy="20356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99B8C6-3FE6-47F5-82E5-9C7EA91D8240}">
      <dsp:nvSpPr>
        <dsp:cNvPr id="0" name=""/>
        <dsp:cNvSpPr/>
      </dsp:nvSpPr>
      <dsp:spPr>
        <a:xfrm>
          <a:off x="205085" y="2889235"/>
          <a:ext cx="1845766" cy="20356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b=0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ax</a:t>
          </a:r>
          <a:r>
            <a:rPr lang="en-US" sz="1600" kern="1200" baseline="30000" dirty="0" smtClean="0"/>
            <a:t>2</a:t>
          </a:r>
          <a:r>
            <a:rPr lang="en-US" sz="1600" kern="1200" baseline="0" dirty="0" smtClean="0"/>
            <a:t>+c=0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ax</a:t>
          </a:r>
          <a:r>
            <a:rPr lang="en-US" sz="1600" kern="1200" baseline="30000" dirty="0" smtClean="0"/>
            <a:t>2</a:t>
          </a:r>
          <a:r>
            <a:rPr lang="en-US" sz="1600" kern="1200" baseline="0" dirty="0" smtClean="0"/>
            <a:t>=-c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x</a:t>
          </a:r>
          <a:r>
            <a:rPr lang="en-US" sz="1600" kern="1200" baseline="30000" dirty="0" smtClean="0"/>
            <a:t>2</a:t>
          </a:r>
          <a:r>
            <a:rPr lang="en-US" sz="1600" kern="1200" baseline="0" dirty="0" smtClean="0"/>
            <a:t>=-a/c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x</a:t>
          </a:r>
          <a:r>
            <a:rPr lang="ru-RU" sz="1600" b="0" kern="1200" baseline="-25000" dirty="0" smtClean="0"/>
            <a:t>1</a:t>
          </a:r>
          <a:r>
            <a:rPr lang="ru-RU" sz="1600" b="0" kern="1200" dirty="0" smtClean="0"/>
            <a:t>=          ; х</a:t>
          </a:r>
          <a:r>
            <a:rPr lang="ru-RU" sz="1600" b="0" kern="1200" baseline="-25000" dirty="0" smtClean="0"/>
            <a:t>2</a:t>
          </a:r>
          <a:r>
            <a:rPr lang="ru-RU" sz="1600" b="0" kern="1200" dirty="0" smtClean="0"/>
            <a:t>=</a:t>
          </a:r>
          <a:endParaRPr lang="ru-RU" sz="1600" b="0" kern="1200" dirty="0"/>
        </a:p>
      </dsp:txBody>
      <dsp:txXfrm>
        <a:off x="205085" y="2889235"/>
        <a:ext cx="1845766" cy="2035660"/>
      </dsp:txXfrm>
    </dsp:sp>
    <dsp:sp modelId="{63C6ACBE-8BD3-4708-8254-CE31FD02EE21}">
      <dsp:nvSpPr>
        <dsp:cNvPr id="0" name=""/>
        <dsp:cNvSpPr/>
      </dsp:nvSpPr>
      <dsp:spPr>
        <a:xfrm>
          <a:off x="2255936" y="2694404"/>
          <a:ext cx="1845766" cy="2036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FB6F45-DB86-4F77-AEBB-CB5869297B1F}">
      <dsp:nvSpPr>
        <dsp:cNvPr id="0" name=""/>
        <dsp:cNvSpPr/>
      </dsp:nvSpPr>
      <dsp:spPr>
        <a:xfrm>
          <a:off x="2461021" y="2889235"/>
          <a:ext cx="1845766" cy="2036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с=0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ax</a:t>
          </a:r>
          <a:r>
            <a:rPr lang="en-US" sz="1600" kern="1200" baseline="30000" dirty="0" smtClean="0"/>
            <a:t>2</a:t>
          </a:r>
          <a:r>
            <a:rPr lang="en-US" sz="1600" kern="1200" baseline="0" dirty="0" smtClean="0"/>
            <a:t>+bx</a:t>
          </a:r>
          <a:r>
            <a:rPr lang="ru-RU" sz="1600" kern="1200" baseline="0" dirty="0" smtClean="0"/>
            <a:t>=0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/>
            <a:t>х</a:t>
          </a:r>
          <a:r>
            <a:rPr lang="ru-RU" sz="1600" kern="1200" dirty="0" smtClean="0"/>
            <a:t>(</a:t>
          </a:r>
          <a:r>
            <a:rPr lang="ru-RU" sz="1600" kern="1200" dirty="0" err="1" smtClean="0"/>
            <a:t>ах+</a:t>
          </a:r>
          <a:r>
            <a:rPr lang="en-US" sz="1600" kern="1200" dirty="0" smtClean="0"/>
            <a:t>b)=0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x</a:t>
          </a:r>
          <a:r>
            <a:rPr lang="en-US" sz="1600" kern="1200" baseline="-25000" dirty="0" smtClean="0"/>
            <a:t>1</a:t>
          </a:r>
          <a:r>
            <a:rPr lang="en-US" sz="1600" kern="1200" dirty="0" smtClean="0"/>
            <a:t>=0; x</a:t>
          </a:r>
          <a:r>
            <a:rPr lang="en-US" sz="1600" kern="1200" baseline="-25000" dirty="0" smtClean="0"/>
            <a:t>2</a:t>
          </a:r>
          <a:r>
            <a:rPr lang="en-US" sz="1600" kern="1200" dirty="0" smtClean="0"/>
            <a:t>=-b/a</a:t>
          </a:r>
          <a:endParaRPr lang="ru-RU" sz="1600" kern="1200" dirty="0"/>
        </a:p>
      </dsp:txBody>
      <dsp:txXfrm>
        <a:off x="2461021" y="2889235"/>
        <a:ext cx="1845766" cy="2036164"/>
      </dsp:txXfrm>
    </dsp:sp>
    <dsp:sp modelId="{C98E5D01-8D3B-4472-9AE0-827FE099809B}">
      <dsp:nvSpPr>
        <dsp:cNvPr id="0" name=""/>
        <dsp:cNvSpPr/>
      </dsp:nvSpPr>
      <dsp:spPr>
        <a:xfrm>
          <a:off x="4511873" y="2694404"/>
          <a:ext cx="1845766" cy="11720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13723B-273D-4D6D-B103-7992F503EF0B}">
      <dsp:nvSpPr>
        <dsp:cNvPr id="0" name=""/>
        <dsp:cNvSpPr/>
      </dsp:nvSpPr>
      <dsp:spPr>
        <a:xfrm>
          <a:off x="4716958" y="2889235"/>
          <a:ext cx="1845766" cy="11720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b=0, c=0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ax</a:t>
          </a:r>
          <a:r>
            <a:rPr lang="en-US" sz="1600" kern="1200" baseline="30000" dirty="0" smtClean="0"/>
            <a:t>2</a:t>
          </a:r>
          <a:r>
            <a:rPr lang="en-US" sz="1600" kern="1200" baseline="0" dirty="0" smtClean="0"/>
            <a:t>=0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dirty="0" smtClean="0"/>
            <a:t>x=0</a:t>
          </a:r>
          <a:endParaRPr lang="ru-RU" sz="1600" kern="1200" dirty="0"/>
        </a:p>
      </dsp:txBody>
      <dsp:txXfrm>
        <a:off x="4716958" y="2889235"/>
        <a:ext cx="1845766" cy="117206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83D712-7A26-4450-99A1-5D29D840E4B5}">
      <dsp:nvSpPr>
        <dsp:cNvPr id="0" name=""/>
        <dsp:cNvSpPr/>
      </dsp:nvSpPr>
      <dsp:spPr>
        <a:xfrm>
          <a:off x="3164079" y="721180"/>
          <a:ext cx="1290113" cy="613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8407"/>
              </a:lnTo>
              <a:lnTo>
                <a:pt x="1290113" y="418407"/>
              </a:lnTo>
              <a:lnTo>
                <a:pt x="1290113" y="6139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5ADC42-8A66-4496-8733-49EEA50F160D}">
      <dsp:nvSpPr>
        <dsp:cNvPr id="0" name=""/>
        <dsp:cNvSpPr/>
      </dsp:nvSpPr>
      <dsp:spPr>
        <a:xfrm>
          <a:off x="1873965" y="2346263"/>
          <a:ext cx="1333621" cy="555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0267"/>
              </a:lnTo>
              <a:lnTo>
                <a:pt x="1333621" y="360267"/>
              </a:lnTo>
              <a:lnTo>
                <a:pt x="1333621" y="5558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B0B2FA-40CC-42C2-8937-B77485EBE319}">
      <dsp:nvSpPr>
        <dsp:cNvPr id="0" name=""/>
        <dsp:cNvSpPr/>
      </dsp:nvSpPr>
      <dsp:spPr>
        <a:xfrm>
          <a:off x="1873965" y="721180"/>
          <a:ext cx="1290113" cy="613976"/>
        </a:xfrm>
        <a:custGeom>
          <a:avLst/>
          <a:gdLst/>
          <a:ahLst/>
          <a:cxnLst/>
          <a:rect l="0" t="0" r="0" b="0"/>
          <a:pathLst>
            <a:path>
              <a:moveTo>
                <a:pt x="1290113" y="0"/>
              </a:moveTo>
              <a:lnTo>
                <a:pt x="1290113" y="418407"/>
              </a:lnTo>
              <a:lnTo>
                <a:pt x="0" y="418407"/>
              </a:lnTo>
              <a:lnTo>
                <a:pt x="0" y="6139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B7EB26-5FC9-4A87-8DC4-18DEA2AC6861}">
      <dsp:nvSpPr>
        <dsp:cNvPr id="0" name=""/>
        <dsp:cNvSpPr/>
      </dsp:nvSpPr>
      <dsp:spPr>
        <a:xfrm>
          <a:off x="2108531" y="2339"/>
          <a:ext cx="2111095" cy="7188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6EB142-C90E-40B6-B544-D80BF44E465F}">
      <dsp:nvSpPr>
        <dsp:cNvPr id="0" name=""/>
        <dsp:cNvSpPr/>
      </dsp:nvSpPr>
      <dsp:spPr>
        <a:xfrm>
          <a:off x="2343097" y="225177"/>
          <a:ext cx="2111095" cy="7188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ax</a:t>
          </a:r>
          <a:r>
            <a:rPr lang="en-US" sz="1500" kern="1200" baseline="30000" dirty="0" smtClean="0"/>
            <a:t>2</a:t>
          </a:r>
          <a:r>
            <a:rPr lang="en-US" sz="1500" kern="1200" baseline="0" dirty="0" smtClean="0"/>
            <a:t>+bx+c=0</a:t>
          </a:r>
          <a:r>
            <a:rPr lang="ru-RU" sz="1500" kern="1200" baseline="0" dirty="0" smtClean="0"/>
            <a:t>, </a:t>
          </a:r>
          <a:r>
            <a:rPr lang="en-US" sz="1500" kern="1200" baseline="0" dirty="0" smtClean="0"/>
            <a:t>a</a:t>
          </a:r>
          <a:r>
            <a:rPr lang="en-US" sz="1500" kern="1200" dirty="0" smtClean="0">
              <a:latin typeface="Times New Roman"/>
              <a:cs typeface="Times New Roman"/>
            </a:rPr>
            <a:t>≠</a:t>
          </a:r>
          <a:r>
            <a:rPr lang="ru-RU" sz="1500" kern="1200" dirty="0" smtClean="0">
              <a:latin typeface="Times New Roman"/>
              <a:cs typeface="Times New Roman"/>
            </a:rPr>
            <a:t>0</a:t>
          </a:r>
          <a:endParaRPr lang="ru-RU" sz="1500" kern="1200" baseline="0" dirty="0"/>
        </a:p>
      </dsp:txBody>
      <dsp:txXfrm>
        <a:off x="2343097" y="225177"/>
        <a:ext cx="2111095" cy="718840"/>
      </dsp:txXfrm>
    </dsp:sp>
    <dsp:sp modelId="{6153E907-88AC-4237-B28E-A2C0FD98C623}">
      <dsp:nvSpPr>
        <dsp:cNvPr id="0" name=""/>
        <dsp:cNvSpPr/>
      </dsp:nvSpPr>
      <dsp:spPr>
        <a:xfrm>
          <a:off x="818417" y="1335156"/>
          <a:ext cx="2111095" cy="10111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5A0DC1-CE6B-4C9C-A66D-00E191A5C7C5}">
      <dsp:nvSpPr>
        <dsp:cNvPr id="0" name=""/>
        <dsp:cNvSpPr/>
      </dsp:nvSpPr>
      <dsp:spPr>
        <a:xfrm>
          <a:off x="1052984" y="1557994"/>
          <a:ext cx="2111095" cy="10111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Не приведенные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ax</a:t>
          </a:r>
          <a:r>
            <a:rPr lang="en-US" sz="1500" kern="1200" baseline="30000" dirty="0" smtClean="0"/>
            <a:t>2</a:t>
          </a:r>
          <a:r>
            <a:rPr lang="en-US" sz="1500" kern="1200" baseline="0" dirty="0" smtClean="0"/>
            <a:t>+bx+c=0</a:t>
          </a:r>
          <a:r>
            <a:rPr lang="ru-RU" sz="1500" kern="1200" baseline="0" dirty="0" smtClean="0"/>
            <a:t>,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</a:t>
          </a:r>
          <a:r>
            <a:rPr lang="en-US" sz="1500" kern="1200" dirty="0" smtClean="0">
              <a:latin typeface="Times New Roman"/>
              <a:cs typeface="Times New Roman"/>
            </a:rPr>
            <a:t>≠1</a:t>
          </a:r>
          <a:endParaRPr lang="ru-RU" sz="1500" kern="1200" dirty="0"/>
        </a:p>
      </dsp:txBody>
      <dsp:txXfrm>
        <a:off x="1052984" y="1557994"/>
        <a:ext cx="2111095" cy="1011106"/>
      </dsp:txXfrm>
    </dsp:sp>
    <dsp:sp modelId="{9107A767-FACC-45C3-80E5-E49D1FA280F5}">
      <dsp:nvSpPr>
        <dsp:cNvPr id="0" name=""/>
        <dsp:cNvSpPr/>
      </dsp:nvSpPr>
      <dsp:spPr>
        <a:xfrm>
          <a:off x="2152039" y="2902100"/>
          <a:ext cx="2111095" cy="13405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736B17-48C6-43F3-B508-1E82B1A889B0}">
      <dsp:nvSpPr>
        <dsp:cNvPr id="0" name=""/>
        <dsp:cNvSpPr/>
      </dsp:nvSpPr>
      <dsp:spPr>
        <a:xfrm>
          <a:off x="2386605" y="3124938"/>
          <a:ext cx="2111095" cy="13405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ax</a:t>
          </a:r>
          <a:r>
            <a:rPr lang="en-US" sz="1500" kern="1200" baseline="30000" dirty="0" smtClean="0"/>
            <a:t>2</a:t>
          </a:r>
          <a:r>
            <a:rPr lang="en-US" sz="1500" kern="1200" baseline="0" dirty="0" smtClean="0"/>
            <a:t>+bx+c=0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x</a:t>
          </a:r>
          <a:r>
            <a:rPr lang="en-US" sz="1500" kern="1200" baseline="30000" dirty="0" smtClean="0"/>
            <a:t>2</a:t>
          </a:r>
          <a:r>
            <a:rPr lang="en-US" sz="1500" kern="1200" baseline="0" dirty="0" smtClean="0"/>
            <a:t>+b/</a:t>
          </a:r>
          <a:r>
            <a:rPr lang="en-US" sz="1500" kern="1200" baseline="0" dirty="0" err="1" smtClean="0"/>
            <a:t>ax+c</a:t>
          </a:r>
          <a:r>
            <a:rPr lang="en-US" sz="1500" kern="1200" baseline="0" dirty="0" smtClean="0"/>
            <a:t>/a=0</a:t>
          </a:r>
          <a:endParaRPr lang="ru-RU" sz="1500" kern="1200" dirty="0"/>
        </a:p>
      </dsp:txBody>
      <dsp:txXfrm>
        <a:off x="2386605" y="3124938"/>
        <a:ext cx="2111095" cy="1340545"/>
      </dsp:txXfrm>
    </dsp:sp>
    <dsp:sp modelId="{1128BBC8-BC82-47DA-A572-10567014C869}">
      <dsp:nvSpPr>
        <dsp:cNvPr id="0" name=""/>
        <dsp:cNvSpPr/>
      </dsp:nvSpPr>
      <dsp:spPr>
        <a:xfrm>
          <a:off x="3398645" y="1335156"/>
          <a:ext cx="2111095" cy="10528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3E6F33-A62B-4B19-B7FF-A881ACC11AAE}">
      <dsp:nvSpPr>
        <dsp:cNvPr id="0" name=""/>
        <dsp:cNvSpPr/>
      </dsp:nvSpPr>
      <dsp:spPr>
        <a:xfrm>
          <a:off x="3633211" y="1557994"/>
          <a:ext cx="2111095" cy="10528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Приведенные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ax</a:t>
          </a:r>
          <a:r>
            <a:rPr lang="en-US" sz="1500" kern="1200" baseline="30000" dirty="0" smtClean="0"/>
            <a:t>2</a:t>
          </a:r>
          <a:r>
            <a:rPr lang="en-US" sz="1500" kern="1200" baseline="0" dirty="0" smtClean="0"/>
            <a:t>+bx+c=0</a:t>
          </a:r>
          <a:r>
            <a:rPr lang="ru-RU" sz="1500" kern="1200" baseline="0" dirty="0" smtClean="0"/>
            <a:t>,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Times New Roman"/>
              <a:cs typeface="Times New Roman"/>
            </a:rPr>
            <a:t>a=1</a:t>
          </a:r>
          <a:endParaRPr lang="ru-RU" sz="1500" kern="1200" dirty="0"/>
        </a:p>
      </dsp:txBody>
      <dsp:txXfrm>
        <a:off x="3633211" y="1557994"/>
        <a:ext cx="2111095" cy="10528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9A92-E4F3-443F-A284-4BCADDBDB9CB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699792" y="4653136"/>
            <a:ext cx="4572000" cy="1296317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Выполнили: </a:t>
            </a:r>
            <a:r>
              <a:rPr lang="ru-RU" sz="1800" dirty="0" smtClean="0"/>
              <a:t>Бедикян Эдуард,</a:t>
            </a:r>
          </a:p>
          <a:p>
            <a:pPr algn="r"/>
            <a:r>
              <a:rPr lang="ru-RU" sz="1800" dirty="0" smtClean="0"/>
              <a:t>Капсузян Врам</a:t>
            </a:r>
          </a:p>
          <a:p>
            <a:pPr algn="r"/>
            <a:r>
              <a:rPr lang="ru-RU" sz="1800" dirty="0" smtClean="0"/>
              <a:t>ученики 8 класса «Б»</a:t>
            </a:r>
          </a:p>
          <a:p>
            <a:pPr algn="r"/>
            <a:r>
              <a:rPr lang="ru-RU" sz="1800" dirty="0" smtClean="0"/>
              <a:t>Руководитель: Галайджян А.С.</a:t>
            </a:r>
            <a:endParaRPr lang="ru-RU" dirty="0" smtClean="0">
              <a:solidFill>
                <a:srgbClr val="000099"/>
              </a:solidFill>
            </a:endParaRP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ctrTitle"/>
          </p:nvPr>
        </p:nvSpPr>
        <p:spPr>
          <a:xfrm>
            <a:off x="251520" y="1844824"/>
            <a:ext cx="7272461" cy="2592388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РАЗЛИЧНЫЕ СПОСОБЫ РЕШЕНИЯ КВАДРАТНЫХ УРАВНЕНИЙ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23528" y="332656"/>
            <a:ext cx="63759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 dirty="0" smtClean="0"/>
              <a:t>Муниципальное общеобразовательное бюджетное учреждение</a:t>
            </a:r>
          </a:p>
          <a:p>
            <a:r>
              <a:rPr lang="ru-RU" sz="1800" dirty="0" smtClean="0"/>
              <a:t>средняя общеобразовательная школа №28 г. Сочи</a:t>
            </a:r>
            <a:endParaRPr kumimoji="0" lang="ru-RU" sz="18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2987675" y="6237288"/>
            <a:ext cx="316865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50000"/>
              <a:buFont typeface="Monotype Sorts" pitchFamily="2" charset="2"/>
              <a:buNone/>
            </a:pPr>
            <a:r>
              <a:rPr lang="ru-RU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СОЧИ, 2014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91064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Решите квадратное уравнение</a:t>
            </a:r>
            <a:r>
              <a:rPr lang="en-US" sz="3200" dirty="0" smtClean="0"/>
              <a:t> </a:t>
            </a:r>
            <a:r>
              <a:rPr lang="ru-RU" sz="3200" dirty="0" smtClean="0"/>
              <a:t>с четным вторым коэффициентом</a:t>
            </a:r>
            <a:endParaRPr lang="ru-RU" sz="3200" dirty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32786"/>
            <a:ext cx="6778625" cy="3260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Виета</a:t>
            </a:r>
          </a:p>
        </p:txBody>
      </p:sp>
      <p:pic>
        <p:nvPicPr>
          <p:cNvPr id="4101" name="Содержимое 4" descr="3500-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528" y="1916832"/>
            <a:ext cx="2208213" cy="3233738"/>
          </a:xfrm>
        </p:spPr>
      </p:pic>
      <p:sp>
        <p:nvSpPr>
          <p:cNvPr id="4102" name="TextBox 5"/>
          <p:cNvSpPr txBox="1">
            <a:spLocks noChangeArrowheads="1"/>
          </p:cNvSpPr>
          <p:nvPr/>
        </p:nvSpPr>
        <p:spPr bwMode="auto">
          <a:xfrm>
            <a:off x="571500" y="4786313"/>
            <a:ext cx="171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2"/>
                </a:solidFill>
              </a:rPr>
              <a:t>Франсуа Виет</a:t>
            </a:r>
          </a:p>
        </p:txBody>
      </p:sp>
      <p:graphicFrame>
        <p:nvGraphicFramePr>
          <p:cNvPr id="4098" name="Object 1"/>
          <p:cNvGraphicFramePr>
            <a:graphicFrameLocks noChangeAspect="1"/>
          </p:cNvGraphicFramePr>
          <p:nvPr/>
        </p:nvGraphicFramePr>
        <p:xfrm>
          <a:off x="3347864" y="1484784"/>
          <a:ext cx="1984220" cy="1152128"/>
        </p:xfrm>
        <a:graphic>
          <a:graphicData uri="http://schemas.openxmlformats.org/presentationml/2006/ole">
            <p:oleObj spid="_x0000_s6146" name="Формула" r:id="rId4" imgW="787320" imgH="457200" progId="Equation.3">
              <p:embed/>
            </p:oleObj>
          </a:graphicData>
        </a:graphic>
      </p:graphicFrame>
      <p:graphicFrame>
        <p:nvGraphicFramePr>
          <p:cNvPr id="4099" name="Object 2"/>
          <p:cNvGraphicFramePr>
            <a:graphicFrameLocks noChangeAspect="1"/>
          </p:cNvGraphicFramePr>
          <p:nvPr/>
        </p:nvGraphicFramePr>
        <p:xfrm>
          <a:off x="2699792" y="2996952"/>
          <a:ext cx="4694205" cy="3240360"/>
        </p:xfrm>
        <a:graphic>
          <a:graphicData uri="http://schemas.openxmlformats.org/presentationml/2006/ole">
            <p:oleObj spid="_x0000_s6147" name="Формула" r:id="rId5" imgW="2971800" imgH="18158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468313" y="188913"/>
            <a:ext cx="65519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b="1" i="1" dirty="0">
                <a:solidFill>
                  <a:srgbClr val="CC0066"/>
                </a:solidFill>
              </a:rPr>
              <a:t>Исследование знаков корней квадратного </a:t>
            </a:r>
            <a:r>
              <a:rPr lang="ru-RU" sz="2400" b="1" i="1" dirty="0" smtClean="0">
                <a:solidFill>
                  <a:srgbClr val="CC0066"/>
                </a:solidFill>
              </a:rPr>
              <a:t>уравнения</a:t>
            </a:r>
            <a:endParaRPr lang="ru-RU" sz="2400" b="1" i="1" dirty="0">
              <a:solidFill>
                <a:srgbClr val="0033CC"/>
              </a:solidFill>
            </a:endParaRPr>
          </a:p>
        </p:txBody>
      </p:sp>
      <p:graphicFrame>
        <p:nvGraphicFramePr>
          <p:cNvPr id="46165" name="Group 85"/>
          <p:cNvGraphicFramePr>
            <a:graphicFrameLocks noGrp="1"/>
          </p:cNvGraphicFramePr>
          <p:nvPr/>
        </p:nvGraphicFramePr>
        <p:xfrm>
          <a:off x="395536" y="1844824"/>
          <a:ext cx="7200800" cy="3984816"/>
        </p:xfrm>
        <a:graphic>
          <a:graphicData uri="http://schemas.openxmlformats.org/drawingml/2006/table">
            <a:tbl>
              <a:tblPr/>
              <a:tblGrid>
                <a:gridCol w="836485"/>
                <a:gridCol w="837803"/>
                <a:gridCol w="955042"/>
                <a:gridCol w="1076234"/>
                <a:gridCol w="1074917"/>
                <a:gridCol w="1070169"/>
                <a:gridCol w="1350150"/>
              </a:tblGrid>
              <a:tr h="102393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q &gt; 0</a:t>
                      </a:r>
                      <a:endParaRPr kumimoji="0" lang="ru-RU" sz="36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q &lt; 0</a:t>
                      </a:r>
                      <a:endParaRPr kumimoji="0" lang="ru-RU" sz="36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q = 0</a:t>
                      </a:r>
                      <a:endParaRPr kumimoji="0" lang="ru-RU" sz="3600" b="1" i="1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/>
                          <a:latin typeface="Times New Roman" pitchFamily="18" charset="0"/>
                        </a:rPr>
                        <a:t>p&gt;0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99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/>
                          <a:latin typeface="Times New Roman" pitchFamily="18" charset="0"/>
                        </a:rPr>
                        <a:t>p&lt;0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99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/>
                          <a:latin typeface="Times New Roman" pitchFamily="18" charset="0"/>
                        </a:rPr>
                        <a:t>p=0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99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/>
                          <a:latin typeface="Times New Roman" pitchFamily="18" charset="0"/>
                        </a:rPr>
                        <a:t>p&gt;0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99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/>
                          <a:latin typeface="Times New Roman" pitchFamily="18" charset="0"/>
                        </a:rPr>
                        <a:t>p&lt;0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99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/>
                          <a:latin typeface="Times New Roman" pitchFamily="18" charset="0"/>
                        </a:rPr>
                        <a:t>p=0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99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7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1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&lt; 0,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2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&lt; 0.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1</a:t>
                      </a: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&gt; 0,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2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&gt; 0.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x^2+q=0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Корней 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1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&lt; 0,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2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&gt; 0,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Причём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|x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1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|&gt;|x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2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|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1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&gt; 0,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2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&lt; 0,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Причём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|x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1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|&gt;|x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2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|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x^2+q=0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x^2=-q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1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=-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√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-q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 = - x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1</a:t>
                      </a: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x^2 +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px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 = 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x(x + p) = 0,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1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= 0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 или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 = - p.</a:t>
                      </a: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119723" y="533771"/>
          <a:ext cx="3640138" cy="508000"/>
        </p:xfrm>
        <a:graphic>
          <a:graphicData uri="http://schemas.openxmlformats.org/presentationml/2006/ole">
            <p:oleObj spid="_x0000_s34817" name="Формула" r:id="rId3" imgW="16380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9106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Найдите подбором корни уравнения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374376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95288" y="260350"/>
            <a:ext cx="6696992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1" hangingPunct="1"/>
            <a:r>
              <a:rPr lang="ru-RU" sz="3200" b="1" i="1" dirty="0">
                <a:solidFill>
                  <a:schemeClr val="hlink"/>
                </a:solidFill>
                <a:latin typeface="Georgia" pitchFamily="18" charset="0"/>
              </a:rPr>
              <a:t>Приёмы устного решения квадратных уравнений.</a:t>
            </a:r>
          </a:p>
          <a:p>
            <a:pPr marL="342900" indent="-342900" eaLnBrk="1" hangingPunct="1"/>
            <a:r>
              <a:rPr lang="en-US" sz="3200" b="1" dirty="0">
                <a:solidFill>
                  <a:srgbClr val="800000"/>
                </a:solidFill>
                <a:latin typeface="Tahoma" pitchFamily="34" charset="0"/>
              </a:rPr>
              <a:t>a x ^2 + b x + c = 0.</a:t>
            </a:r>
          </a:p>
          <a:p>
            <a:pPr marL="342900" indent="-342900" algn="l" eaLnBrk="1" hangingPunct="1"/>
            <a:r>
              <a:rPr lang="ru-RU" sz="2800" b="1" i="1" dirty="0">
                <a:solidFill>
                  <a:schemeClr val="hlink"/>
                </a:solidFill>
                <a:latin typeface="Monotype Corsiva" pitchFamily="66" charset="0"/>
              </a:rPr>
              <a:t>Основа:</a:t>
            </a:r>
            <a:r>
              <a:rPr lang="ru-RU" sz="1600" dirty="0">
                <a:latin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</a:rPr>
              <a:t>                       </a:t>
            </a:r>
            <a:r>
              <a:rPr lang="en-US" sz="2400" b="1" i="1" dirty="0">
                <a:latin typeface="Tahoma" pitchFamily="34" charset="0"/>
              </a:rPr>
              <a:t>f (x) = a x ^2 + b x + c ;</a:t>
            </a:r>
          </a:p>
          <a:p>
            <a:pPr marL="342900" indent="-342900" algn="l" eaLnBrk="1" hangingPunct="1"/>
            <a:r>
              <a:rPr lang="en-US" sz="2400" b="1" i="1" dirty="0">
                <a:latin typeface="Tahoma" pitchFamily="34" charset="0"/>
              </a:rPr>
              <a:t>       f (</a:t>
            </a:r>
            <a:r>
              <a:rPr lang="en-US" sz="2400" b="1" i="1" dirty="0">
                <a:solidFill>
                  <a:schemeClr val="hlink"/>
                </a:solidFill>
                <a:latin typeface="Tahoma" pitchFamily="34" charset="0"/>
              </a:rPr>
              <a:t>1</a:t>
            </a:r>
            <a:r>
              <a:rPr lang="en-US" sz="2400" b="1" i="1" dirty="0">
                <a:latin typeface="Tahoma" pitchFamily="34" charset="0"/>
              </a:rPr>
              <a:t>) = a + b + c;  f (</a:t>
            </a:r>
            <a:r>
              <a:rPr lang="en-US" sz="2400" b="1" i="1" dirty="0">
                <a:solidFill>
                  <a:schemeClr val="hlink"/>
                </a:solidFill>
                <a:latin typeface="Tahoma" pitchFamily="34" charset="0"/>
              </a:rPr>
              <a:t>- 1</a:t>
            </a:r>
            <a:r>
              <a:rPr lang="en-US" sz="2400" b="1" i="1" dirty="0">
                <a:latin typeface="Tahoma" pitchFamily="34" charset="0"/>
              </a:rPr>
              <a:t>) = a - b + c.</a:t>
            </a:r>
          </a:p>
          <a:p>
            <a:pPr marL="342900" indent="-342900" algn="l" eaLnBrk="1" hangingPunct="1"/>
            <a:endParaRPr lang="en-US" sz="2400" b="1" i="1" dirty="0">
              <a:latin typeface="Tahoma" pitchFamily="34" charset="0"/>
            </a:endParaRPr>
          </a:p>
          <a:p>
            <a:pPr marL="342900" indent="-342900" algn="l" eaLnBrk="1" hangingPunct="1"/>
            <a:r>
              <a:rPr lang="en-US" sz="2800" b="1" dirty="0">
                <a:latin typeface="Georgia" pitchFamily="18" charset="0"/>
              </a:rPr>
              <a:t> </a:t>
            </a:r>
            <a:r>
              <a:rPr lang="ru-RU" sz="2800" b="1" dirty="0">
                <a:latin typeface="Georgia" pitchFamily="18" charset="0"/>
              </a:rPr>
              <a:t>    1.Если </a:t>
            </a:r>
            <a:r>
              <a:rPr lang="en-US" sz="2800" b="1" dirty="0">
                <a:latin typeface="Georgia" pitchFamily="18" charset="0"/>
              </a:rPr>
              <a:t>a + b + c</a:t>
            </a:r>
            <a:r>
              <a:rPr lang="ru-RU" sz="2800" b="1" dirty="0">
                <a:latin typeface="Georgia" pitchFamily="18" charset="0"/>
              </a:rPr>
              <a:t> = 0, то один корень уравнения </a:t>
            </a:r>
            <a:r>
              <a:rPr lang="en-US" sz="2800" b="1" dirty="0">
                <a:latin typeface="Georgia" pitchFamily="18" charset="0"/>
              </a:rPr>
              <a:t> x </a:t>
            </a:r>
            <a:r>
              <a:rPr lang="ru-RU" sz="2800" b="1" dirty="0">
                <a:latin typeface="Georgia" pitchFamily="18" charset="0"/>
              </a:rPr>
              <a:t>= </a:t>
            </a:r>
            <a:r>
              <a:rPr lang="ru-RU" sz="2800" b="1" dirty="0">
                <a:solidFill>
                  <a:schemeClr val="hlink"/>
                </a:solidFill>
                <a:latin typeface="Georgia" pitchFamily="18" charset="0"/>
              </a:rPr>
              <a:t>1</a:t>
            </a:r>
            <a:r>
              <a:rPr lang="ru-RU" sz="2800" b="1" dirty="0">
                <a:latin typeface="Georgia" pitchFamily="18" charset="0"/>
              </a:rPr>
              <a:t>, а второй </a:t>
            </a:r>
            <a:r>
              <a:rPr lang="en-US" sz="2800" b="1" dirty="0">
                <a:latin typeface="Georgia" pitchFamily="18" charset="0"/>
              </a:rPr>
              <a:t>x = </a:t>
            </a:r>
            <a:r>
              <a:rPr lang="en-US" sz="2800" b="1" dirty="0">
                <a:solidFill>
                  <a:schemeClr val="hlink"/>
                </a:solidFill>
                <a:latin typeface="Georgia" pitchFamily="18" charset="0"/>
              </a:rPr>
              <a:t>c/a.</a:t>
            </a:r>
          </a:p>
          <a:p>
            <a:pPr marL="342900" indent="-342900" algn="l" eaLnBrk="1" hangingPunct="1">
              <a:buFontTx/>
              <a:buAutoNum type="arabicParenR"/>
            </a:pPr>
            <a:endParaRPr lang="en-US" sz="2800" b="1" dirty="0">
              <a:solidFill>
                <a:schemeClr val="hlink"/>
              </a:solidFill>
              <a:latin typeface="Georgia" pitchFamily="18" charset="0"/>
            </a:endParaRPr>
          </a:p>
          <a:p>
            <a:pPr marL="342900" indent="-342900" algn="l" eaLnBrk="1" hangingPunct="1"/>
            <a:r>
              <a:rPr lang="en-US" sz="2800" b="1" dirty="0">
                <a:latin typeface="Georgia" pitchFamily="18" charset="0"/>
              </a:rPr>
              <a:t> </a:t>
            </a:r>
            <a:r>
              <a:rPr lang="ru-RU" sz="2800" b="1" dirty="0">
                <a:latin typeface="Georgia" pitchFamily="18" charset="0"/>
              </a:rPr>
              <a:t>     2.Если </a:t>
            </a:r>
            <a:r>
              <a:rPr lang="en-US" sz="2800" b="1" dirty="0">
                <a:latin typeface="Georgia" pitchFamily="18" charset="0"/>
              </a:rPr>
              <a:t>a - b + c</a:t>
            </a:r>
            <a:r>
              <a:rPr lang="ru-RU" sz="2800" b="1" dirty="0">
                <a:latin typeface="Georgia" pitchFamily="18" charset="0"/>
              </a:rPr>
              <a:t> = 0, то один корень уравнения </a:t>
            </a:r>
            <a:r>
              <a:rPr lang="en-US" sz="2800" b="1" dirty="0">
                <a:latin typeface="Georgia" pitchFamily="18" charset="0"/>
              </a:rPr>
              <a:t> x = </a:t>
            </a:r>
            <a:r>
              <a:rPr lang="en-US" sz="2800" b="1" dirty="0">
                <a:solidFill>
                  <a:schemeClr val="hlink"/>
                </a:solidFill>
                <a:latin typeface="Georgia" pitchFamily="18" charset="0"/>
              </a:rPr>
              <a:t>- 1</a:t>
            </a:r>
            <a:r>
              <a:rPr lang="en-US" sz="2800" b="1" dirty="0">
                <a:latin typeface="Georgia" pitchFamily="18" charset="0"/>
              </a:rPr>
              <a:t>, </a:t>
            </a:r>
            <a:r>
              <a:rPr lang="ru-RU" sz="2800" b="1" dirty="0">
                <a:latin typeface="Georgia" pitchFamily="18" charset="0"/>
              </a:rPr>
              <a:t>а второй </a:t>
            </a:r>
            <a:r>
              <a:rPr lang="en-US" sz="2800" b="1" dirty="0">
                <a:latin typeface="Georgia" pitchFamily="18" charset="0"/>
              </a:rPr>
              <a:t>x = </a:t>
            </a:r>
            <a:r>
              <a:rPr lang="en-US" sz="2800" b="1" dirty="0">
                <a:solidFill>
                  <a:schemeClr val="hlink"/>
                </a:solidFill>
                <a:latin typeface="Georgia" pitchFamily="18" charset="0"/>
              </a:rPr>
              <a:t>- c/a.</a:t>
            </a:r>
          </a:p>
          <a:p>
            <a:pPr marL="342900" indent="-342900" algn="l" eaLnBrk="1" hangingPunct="1">
              <a:buFontTx/>
              <a:buAutoNum type="arabicParenR"/>
            </a:pPr>
            <a:endParaRPr lang="ru-RU" sz="2800" b="1" dirty="0">
              <a:latin typeface="Georgia" pitchFamily="18" charset="0"/>
            </a:endParaRPr>
          </a:p>
        </p:txBody>
      </p:sp>
      <p:graphicFrame>
        <p:nvGraphicFramePr>
          <p:cNvPr id="2050" name="Object 102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7170" name="Формула" r:id="rId3" imgW="114120" imgH="215640" progId="Equation.3">
              <p:embed/>
            </p:oleObj>
          </a:graphicData>
        </a:graphic>
      </p:graphicFrame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04813"/>
            <a:ext cx="6551959" cy="5726112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latin typeface="Georgia" pitchFamily="18" charset="0"/>
              </a:rPr>
              <a:t>		3. Если </a:t>
            </a:r>
            <a:r>
              <a:rPr lang="en-US" sz="2800" b="1" dirty="0" smtClean="0">
                <a:latin typeface="Georgia" pitchFamily="18" charset="0"/>
              </a:rPr>
              <a:t>a = c, b = a^</a:t>
            </a:r>
            <a:r>
              <a:rPr lang="ru-RU" sz="2800" b="1" dirty="0" smtClean="0">
                <a:latin typeface="Georgia" pitchFamily="18" charset="0"/>
              </a:rPr>
              <a:t>2</a:t>
            </a:r>
            <a:r>
              <a:rPr lang="en-US" sz="2800" b="1" dirty="0" smtClean="0">
                <a:latin typeface="Georgia" pitchFamily="18" charset="0"/>
              </a:rPr>
              <a:t> + 1, </a:t>
            </a:r>
            <a:r>
              <a:rPr lang="ru-RU" sz="2800" b="1" dirty="0" smtClean="0">
                <a:latin typeface="Georgia" pitchFamily="18" charset="0"/>
              </a:rPr>
              <a:t>то один корень уравнения</a:t>
            </a:r>
            <a:r>
              <a:rPr lang="en-US" sz="2800" b="1" dirty="0" smtClean="0">
                <a:latin typeface="Georgia" pitchFamily="18" charset="0"/>
              </a:rPr>
              <a:t> x = </a:t>
            </a:r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- a</a:t>
            </a:r>
            <a:r>
              <a:rPr lang="en-US" sz="2800" b="1" dirty="0" smtClean="0">
                <a:latin typeface="Georgia" pitchFamily="18" charset="0"/>
              </a:rPr>
              <a:t>,</a:t>
            </a:r>
            <a:r>
              <a:rPr lang="ru-RU" sz="2800" b="1" dirty="0" smtClean="0">
                <a:latin typeface="Georgia" pitchFamily="18" charset="0"/>
              </a:rPr>
              <a:t> а второй</a:t>
            </a:r>
            <a:r>
              <a:rPr lang="en-US" sz="2800" b="1" dirty="0" smtClean="0">
                <a:latin typeface="Georgia" pitchFamily="18" charset="0"/>
              </a:rPr>
              <a:t> x = </a:t>
            </a:r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-1/a</a:t>
            </a:r>
            <a:r>
              <a:rPr lang="en-US" sz="2800" b="1" dirty="0" smtClean="0">
                <a:latin typeface="Georgia" pitchFamily="18" charset="0"/>
              </a:rPr>
              <a:t>.</a:t>
            </a:r>
            <a:endParaRPr lang="ru-RU" sz="2800" b="1" dirty="0" smtClean="0">
              <a:latin typeface="Georgia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b="1" dirty="0" smtClean="0">
              <a:latin typeface="Georgia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latin typeface="Georgia" pitchFamily="18" charset="0"/>
              </a:rPr>
              <a:t>		</a:t>
            </a:r>
            <a:r>
              <a:rPr lang="en-US" sz="2800" b="1" dirty="0" smtClean="0">
                <a:latin typeface="Georgia" pitchFamily="18" charset="0"/>
              </a:rPr>
              <a:t>4. </a:t>
            </a:r>
            <a:r>
              <a:rPr lang="ru-RU" sz="2800" b="1" dirty="0" smtClean="0">
                <a:latin typeface="Georgia" pitchFamily="18" charset="0"/>
              </a:rPr>
              <a:t>Если 	</a:t>
            </a:r>
            <a:r>
              <a:rPr lang="en-US" sz="2800" b="1" dirty="0" smtClean="0">
                <a:latin typeface="Georgia" pitchFamily="18" charset="0"/>
              </a:rPr>
              <a:t>a = c, b = -(a^</a:t>
            </a:r>
            <a:r>
              <a:rPr lang="ru-RU" sz="2800" b="1" dirty="0" smtClean="0">
                <a:latin typeface="Georgia" pitchFamily="18" charset="0"/>
              </a:rPr>
              <a:t>2</a:t>
            </a:r>
            <a:r>
              <a:rPr lang="en-US" sz="2800" b="1" dirty="0" smtClean="0">
                <a:latin typeface="Georgia" pitchFamily="18" charset="0"/>
              </a:rPr>
              <a:t> + 1),</a:t>
            </a:r>
            <a:r>
              <a:rPr lang="ru-RU" sz="2800" b="1" dirty="0" smtClean="0">
                <a:latin typeface="Georgia" pitchFamily="18" charset="0"/>
              </a:rPr>
              <a:t> то один корень уравнения</a:t>
            </a:r>
            <a:r>
              <a:rPr lang="en-US" sz="2800" b="1" dirty="0" smtClean="0">
                <a:latin typeface="Georgia" pitchFamily="18" charset="0"/>
              </a:rPr>
              <a:t> x = </a:t>
            </a:r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a</a:t>
            </a:r>
            <a:r>
              <a:rPr lang="en-US" sz="2800" b="1" dirty="0" smtClean="0">
                <a:latin typeface="Georgia" pitchFamily="18" charset="0"/>
              </a:rPr>
              <a:t>,</a:t>
            </a:r>
            <a:r>
              <a:rPr lang="ru-RU" sz="2800" b="1" dirty="0" smtClean="0">
                <a:latin typeface="Georgia" pitchFamily="18" charset="0"/>
              </a:rPr>
              <a:t> а  второй </a:t>
            </a:r>
            <a:r>
              <a:rPr lang="en-US" sz="2800" b="1" dirty="0" smtClean="0">
                <a:latin typeface="Georgia" pitchFamily="18" charset="0"/>
              </a:rPr>
              <a:t> x = </a:t>
            </a:r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1/a</a:t>
            </a:r>
            <a:r>
              <a:rPr lang="en-US" sz="2800" b="1" dirty="0" smtClean="0">
                <a:latin typeface="Georgia" pitchFamily="18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1400" b="1" dirty="0" smtClean="0">
                <a:latin typeface="Georgia" pitchFamily="18" charset="0"/>
              </a:rPr>
              <a:t> </a:t>
            </a:r>
            <a:endParaRPr lang="ru-RU" sz="1400" b="1" dirty="0" smtClean="0">
              <a:latin typeface="Georgia" pitchFamily="18" charset="0"/>
            </a:endParaRPr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395288" y="549275"/>
            <a:ext cx="8353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устно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Пример:  5х²  + 8х +3 = 0</a:t>
            </a:r>
          </a:p>
          <a:p>
            <a:pPr>
              <a:buNone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Так как 5 + 3 = 8, то  х</a:t>
            </a:r>
            <a:r>
              <a:rPr lang="ru-RU" altLang="ru-RU" sz="28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= - 1;  х</a:t>
            </a:r>
            <a:r>
              <a:rPr lang="ru-RU" alt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= - 3/5</a:t>
            </a:r>
          </a:p>
          <a:p>
            <a:pPr>
              <a:buNone/>
            </a:pPr>
            <a:endParaRPr lang="ru-RU" altLang="ru-RU" dirty="0" smtClean="0">
              <a:latin typeface="Calibri" pitchFamily="34" charset="0"/>
            </a:endParaRPr>
          </a:p>
          <a:p>
            <a:pPr>
              <a:buNone/>
            </a:pPr>
            <a:r>
              <a:rPr lang="ru-RU" altLang="ru-RU" dirty="0" err="1" smtClean="0">
                <a:latin typeface="Calibri" pitchFamily="34" charset="0"/>
              </a:rPr>
              <a:t>х</a:t>
            </a:r>
            <a:r>
              <a:rPr lang="ru-RU" altLang="ru-RU" dirty="0" smtClean="0">
                <a:latin typeface="Calibri" pitchFamily="34" charset="0"/>
              </a:rPr>
              <a:t>² - 3х + 2 = 0</a:t>
            </a:r>
          </a:p>
          <a:p>
            <a:pPr>
              <a:buNone/>
            </a:pPr>
            <a:r>
              <a:rPr lang="ru-RU" altLang="ru-RU" dirty="0" smtClean="0">
                <a:latin typeface="Calibri" pitchFamily="34" charset="0"/>
              </a:rPr>
              <a:t>4х² - 7х +3 = 0</a:t>
            </a:r>
          </a:p>
          <a:p>
            <a:pPr>
              <a:buNone/>
            </a:pPr>
            <a:r>
              <a:rPr lang="ru-RU" altLang="ru-RU" dirty="0" err="1" smtClean="0">
                <a:latin typeface="Calibri" pitchFamily="34" charset="0"/>
              </a:rPr>
              <a:t>х</a:t>
            </a:r>
            <a:r>
              <a:rPr lang="ru-RU" altLang="ru-RU" dirty="0" smtClean="0">
                <a:latin typeface="Calibri" pitchFamily="34" charset="0"/>
              </a:rPr>
              <a:t>² + 6х – 7 = 0</a:t>
            </a:r>
          </a:p>
          <a:p>
            <a:pPr>
              <a:buNone/>
            </a:pPr>
            <a:r>
              <a:rPr lang="ru-RU" altLang="ru-RU" dirty="0" smtClean="0">
                <a:latin typeface="Calibri" pitchFamily="34" charset="0"/>
              </a:rPr>
              <a:t>3х² - 4х – 7 =0</a:t>
            </a:r>
          </a:p>
          <a:p>
            <a:pPr>
              <a:buNone/>
            </a:pPr>
            <a:r>
              <a:rPr lang="en-US" altLang="ru-RU" dirty="0" smtClean="0"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dirty="0" smtClean="0"/>
              <a:t>x</a:t>
            </a:r>
            <a:r>
              <a:rPr lang="en-US" altLang="ru-RU" dirty="0" smtClean="0">
                <a:latin typeface="Calibri" pitchFamily="34" charset="0"/>
              </a:rPr>
              <a:t>²-340x-</a:t>
            </a:r>
            <a:r>
              <a:rPr lang="ru-RU" altLang="ru-RU" dirty="0" smtClean="0">
                <a:latin typeface="Calibri" pitchFamily="34" charset="0"/>
              </a:rPr>
              <a:t>3</a:t>
            </a:r>
            <a:r>
              <a:rPr lang="en-US" altLang="ru-RU" dirty="0" smtClean="0">
                <a:latin typeface="Calibri" pitchFamily="34" charset="0"/>
              </a:rPr>
              <a:t>=0</a:t>
            </a:r>
            <a:endParaRPr lang="ru-RU" altLang="ru-RU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satMod val="130000"/>
                  </a:schemeClr>
                </a:solidFill>
              </a:rPr>
              <a:t>Приём «Переброски»: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2х² - 11х +5=0</a:t>
            </a:r>
          </a:p>
          <a:p>
            <a:pPr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х²-11х+10=0</a:t>
            </a:r>
          </a:p>
          <a:p>
            <a:pPr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х=1  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= 10</a:t>
            </a:r>
          </a:p>
          <a:p>
            <a:pPr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делим корни на 2</a:t>
            </a:r>
          </a:p>
          <a:p>
            <a:pPr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х=1/2  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= 5</a:t>
            </a:r>
          </a:p>
          <a:p>
            <a:pPr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Ответ: ½ ; 5</a:t>
            </a:r>
          </a:p>
          <a:p>
            <a:pPr>
              <a:buNone/>
            </a:pPr>
            <a:endParaRPr lang="ru-RU" altLang="ru-RU" dirty="0" smtClean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>
              <a:buNone/>
              <a:defRPr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6х² - 7х – 3 = 0</a:t>
            </a:r>
          </a:p>
          <a:p>
            <a:pPr lvl="0">
              <a:buNone/>
              <a:defRPr/>
            </a:pP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² - 7х -18 = 0</a:t>
            </a:r>
          </a:p>
          <a:p>
            <a:pPr lvl="0">
              <a:buNone/>
              <a:defRPr/>
            </a:pP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= 9 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х=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-2</a:t>
            </a:r>
          </a:p>
          <a:p>
            <a:pPr lvl="0">
              <a:buNone/>
              <a:defRPr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делим на 6</a:t>
            </a:r>
          </a:p>
          <a:p>
            <a:pPr lvl="0">
              <a:buNone/>
              <a:defRPr/>
            </a:pP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= 1,5    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х=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-1/3</a:t>
            </a:r>
          </a:p>
          <a:p>
            <a:pPr lvl="0">
              <a:buNone/>
              <a:defRPr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Ответ:1,5; -1/3</a:t>
            </a:r>
          </a:p>
        </p:txBody>
      </p:sp>
      <p:sp>
        <p:nvSpPr>
          <p:cNvPr id="11" name="Выгнутая вверх стрелка 10"/>
          <p:cNvSpPr/>
          <p:nvPr/>
        </p:nvSpPr>
        <p:spPr>
          <a:xfrm>
            <a:off x="611560" y="1124744"/>
            <a:ext cx="1714500" cy="57321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верх стрелка 5"/>
          <p:cNvSpPr/>
          <p:nvPr/>
        </p:nvSpPr>
        <p:spPr>
          <a:xfrm>
            <a:off x="4788024" y="1196752"/>
            <a:ext cx="1656184" cy="50006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1143000"/>
          </a:xfrm>
        </p:spPr>
        <p:txBody>
          <a:bodyPr>
            <a:noAutofit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</a:rPr>
              <a:t>Решите, используя прием «Переброски»</a:t>
            </a: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38927" name="Picture 1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6832"/>
            <a:ext cx="702943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285720" y="642917"/>
            <a:ext cx="6786611" cy="4065348"/>
            <a:chOff x="607288" y="-815361"/>
            <a:chExt cx="7925152" cy="529717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24463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latin typeface="Monotype Corsiva" pitchFamily="66" charset="0"/>
                </a:rPr>
                <a:t>Автор шаблона:</a:t>
              </a:r>
              <a:endParaRPr lang="ru-RU" dirty="0">
                <a:solidFill>
                  <a:prstClr val="black"/>
                </a:solidFill>
                <a:latin typeface="Monotype Corsiva" pitchFamily="66" charset="0"/>
              </a:endParaRPr>
            </a:p>
            <a:p>
              <a:pPr algn="ctr">
                <a:defRPr/>
              </a:pPr>
              <a:endParaRPr lang="ru-RU" sz="800" dirty="0">
                <a:solidFill>
                  <a:prstClr val="black"/>
                </a:solidFill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Фокина Лидия Петровна</a:t>
              </a:r>
            </a:p>
            <a:p>
              <a:pPr algn="ctr"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МКОУ «СОШ ст. Евсино»</a:t>
              </a:r>
            </a:p>
            <a:p>
              <a:pPr algn="ctr">
                <a:defRPr/>
              </a:pPr>
              <a:r>
                <a:rPr lang="ru-RU" dirty="0" err="1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Искитимского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района</a:t>
              </a:r>
            </a:p>
            <a:p>
              <a:pPr algn="ctr"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Новосибирской области</a:t>
              </a:r>
              <a:endParaRPr lang="ru-RU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1"/>
              <a:ext cx="6491880" cy="596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dirty="0">
                  <a:solidFill>
                    <a:prstClr val="black"/>
                  </a:solidFill>
                  <a:latin typeface="Monotype Corsiva" pitchFamily="66" charset="0"/>
                </a:rPr>
                <a:t>Сайт </a:t>
              </a:r>
              <a:r>
                <a:rPr lang="en-US" sz="2000" dirty="0" smtClean="0">
                  <a:latin typeface="Monotype Corsiva" pitchFamily="66" charset="0"/>
                  <a:hlinkClick r:id="rId2"/>
                </a:rPr>
                <a:t>http://pedsovet.su/</a:t>
              </a:r>
              <a:r>
                <a:rPr lang="ru-RU" sz="2000" dirty="0" smtClean="0">
                  <a:latin typeface="Monotype Corsiva" pitchFamily="66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63508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dirty="0" smtClean="0"/>
              <a:t>Цель: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6707088" cy="4525963"/>
          </a:xfrm>
        </p:spPr>
        <p:txBody>
          <a:bodyPr/>
          <a:lstStyle/>
          <a:p>
            <a:pPr eaLnBrk="1" hangingPunct="1">
              <a:buFont typeface="Monotype Sorts" pitchFamily="2" charset="2"/>
              <a:buNone/>
            </a:pPr>
            <a:r>
              <a:rPr lang="ru-RU" sz="2000" dirty="0" smtClean="0">
                <a:solidFill>
                  <a:srgbClr val="000099"/>
                </a:solidFill>
              </a:rPr>
              <a:t> - формирование умения решать квадратные уравнения</a:t>
            </a:r>
            <a:r>
              <a:rPr lang="ru-RU" dirty="0" smtClean="0"/>
              <a:t>  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ru-RU" dirty="0" smtClean="0"/>
              <a:t>Задачи:</a:t>
            </a:r>
          </a:p>
          <a:p>
            <a:pPr>
              <a:buNone/>
            </a:pPr>
            <a:r>
              <a:rPr lang="ru-RU" sz="2000" dirty="0" smtClean="0">
                <a:solidFill>
                  <a:srgbClr val="000099"/>
                </a:solidFill>
              </a:rPr>
              <a:t> -  изучить историю решения  квадратных уравнений;    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ru-RU" sz="2000" dirty="0" smtClean="0">
                <a:solidFill>
                  <a:srgbClr val="000099"/>
                </a:solidFill>
              </a:rPr>
              <a:t>-  проанализировать школьные  учебники;   </a:t>
            </a:r>
          </a:p>
          <a:p>
            <a:pPr eaLnBrk="1" hangingPunct="1">
              <a:buFontTx/>
              <a:buChar char="-"/>
            </a:pPr>
            <a:r>
              <a:rPr lang="ru-RU" sz="2000" smtClean="0">
                <a:solidFill>
                  <a:srgbClr val="000099"/>
                </a:solidFill>
              </a:rPr>
              <a:t>рассмотреть </a:t>
            </a:r>
            <a:r>
              <a:rPr lang="ru-RU" sz="2000" dirty="0" smtClean="0">
                <a:solidFill>
                  <a:srgbClr val="000099"/>
                </a:solidFill>
              </a:rPr>
              <a:t>формулы для решения </a:t>
            </a:r>
            <a:r>
              <a:rPr lang="ru-RU" sz="2000" smtClean="0">
                <a:solidFill>
                  <a:srgbClr val="000099"/>
                </a:solidFill>
              </a:rPr>
              <a:t>квадратных уравнений</a:t>
            </a:r>
            <a:r>
              <a:rPr lang="ru-RU" sz="2000" dirty="0" smtClean="0">
                <a:solidFill>
                  <a:srgbClr val="000099"/>
                </a:solidFill>
              </a:rPr>
              <a:t>, научиться решать квадратные уравнения. </a:t>
            </a:r>
          </a:p>
          <a:p>
            <a:pPr eaLnBrk="1" hangingPunct="1">
              <a:buFont typeface="Monotype Sorts" pitchFamily="2" charset="2"/>
              <a:buNone/>
            </a:pPr>
            <a:endParaRPr lang="ru-RU" sz="2000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6707088" cy="20882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altLang="ru-RU" sz="2000" b="1" dirty="0" smtClean="0"/>
              <a:t>Мы провели опрос старшеклассников:</a:t>
            </a:r>
            <a:endParaRPr lang="ru-RU" altLang="ru-RU" sz="2000" dirty="0" smtClean="0"/>
          </a:p>
          <a:p>
            <a:r>
              <a:rPr lang="ru-RU" altLang="ru-RU" sz="2000" dirty="0" smtClean="0"/>
              <a:t>Надо ли уметь решать квадратное уравнение?</a:t>
            </a:r>
          </a:p>
          <a:p>
            <a:r>
              <a:rPr lang="ru-RU" altLang="ru-RU" sz="2000" dirty="0" smtClean="0"/>
              <a:t>Часто ли ты решаешь квадратное уравнение?</a:t>
            </a:r>
          </a:p>
          <a:p>
            <a:r>
              <a:rPr lang="ru-RU" altLang="ru-RU" sz="2000" dirty="0" smtClean="0"/>
              <a:t>Используешь ли ты при решении уравнений свойства коэффициентов?</a:t>
            </a:r>
          </a:p>
          <a:p>
            <a:pPr>
              <a:buFont typeface="Wingdings 2" pitchFamily="18" charset="2"/>
              <a:buNone/>
            </a:pPr>
            <a:r>
              <a:rPr lang="ru-RU" altLang="ru-RU" sz="2000" b="1" dirty="0" smtClean="0"/>
              <a:t> Результаты опроса выглядят так:</a:t>
            </a:r>
            <a:endParaRPr lang="ru-RU" altLang="ru-RU" sz="2000" dirty="0" smtClean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395536" y="242088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</a:rPr>
              <a:t>Классификация квадратных уравнений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6562725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115616" y="5949280"/>
          <a:ext cx="381000" cy="444500"/>
        </p:xfrm>
        <a:graphic>
          <a:graphicData uri="http://schemas.openxmlformats.org/presentationml/2006/ole">
            <p:oleObj spid="_x0000_s13314" name="Формула" r:id="rId8" imgW="380880" imgH="444240" progId="Equation.3">
              <p:embed/>
            </p:oleObj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1835696" y="5949280"/>
          <a:ext cx="482600" cy="444500"/>
        </p:xfrm>
        <a:graphic>
          <a:graphicData uri="http://schemas.openxmlformats.org/presentationml/2006/ole">
            <p:oleObj spid="_x0000_s13315" name="Формула" r:id="rId9" imgW="48240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</a:rPr>
              <a:t>Классификация квадратных уравнений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656272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2" name="Группа 21"/>
          <p:cNvGrpSpPr/>
          <p:nvPr/>
        </p:nvGrpSpPr>
        <p:grpSpPr>
          <a:xfrm>
            <a:off x="3668150" y="4200525"/>
            <a:ext cx="1584176" cy="119274"/>
            <a:chOff x="3668150" y="4200525"/>
            <a:chExt cx="1584176" cy="119274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3668150" y="4307594"/>
              <a:ext cx="158417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5239254" y="4200525"/>
              <a:ext cx="0" cy="119274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Решите неполные квадратные уравнения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44824"/>
            <a:ext cx="2496973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16832"/>
            <a:ext cx="2481907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Заголовок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6805959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Формулы корней квадратного уравнения</a:t>
            </a:r>
          </a:p>
        </p:txBody>
      </p:sp>
      <p:pic>
        <p:nvPicPr>
          <p:cNvPr id="3079" name="Содержимое 3" descr="180px-Heron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2132856"/>
            <a:ext cx="1982788" cy="2786063"/>
          </a:xfrm>
        </p:spPr>
      </p:pic>
      <p:sp>
        <p:nvSpPr>
          <p:cNvPr id="3080" name="TextBox 5"/>
          <p:cNvSpPr txBox="1">
            <a:spLocks noChangeArrowheads="1"/>
          </p:cNvSpPr>
          <p:nvPr/>
        </p:nvSpPr>
        <p:spPr bwMode="auto">
          <a:xfrm>
            <a:off x="928688" y="3929063"/>
            <a:ext cx="822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2"/>
                </a:solidFill>
              </a:rPr>
              <a:t>Герон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483768" y="1844824"/>
          <a:ext cx="2387600" cy="1143000"/>
        </p:xfrm>
        <a:graphic>
          <a:graphicData uri="http://schemas.openxmlformats.org/presentationml/2006/ole">
            <p:oleObj spid="_x0000_s5122" name="Формула" r:id="rId4" imgW="901440" imgH="43164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5076056" y="1916832"/>
          <a:ext cx="2422525" cy="1143000"/>
        </p:xfrm>
        <a:graphic>
          <a:graphicData uri="http://schemas.openxmlformats.org/presentationml/2006/ole">
            <p:oleObj spid="_x0000_s5123" name="Формула" r:id="rId5" imgW="914400" imgH="431640" progId="Equation.3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2483768" y="3284984"/>
          <a:ext cx="4000500" cy="752475"/>
        </p:xfrm>
        <a:graphic>
          <a:graphicData uri="http://schemas.openxmlformats.org/presentationml/2006/ole">
            <p:oleObj spid="_x0000_s5124" name="Формула" r:id="rId6" imgW="1079280" imgH="203040" progId="Equation.3">
              <p:embed/>
            </p:oleObj>
          </a:graphicData>
        </a:graphic>
      </p:graphicFrame>
      <p:sp>
        <p:nvSpPr>
          <p:cNvPr id="3081" name="TextBox 19"/>
          <p:cNvSpPr txBox="1">
            <a:spLocks noChangeArrowheads="1"/>
          </p:cNvSpPr>
          <p:nvPr/>
        </p:nvSpPr>
        <p:spPr bwMode="auto">
          <a:xfrm>
            <a:off x="323529" y="5085184"/>
            <a:ext cx="68407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Если D &gt; 0, то имеются два различных  корня.</a:t>
            </a:r>
            <a:br>
              <a:rPr lang="ru-RU" dirty="0"/>
            </a:br>
            <a:r>
              <a:rPr lang="ru-RU" dirty="0"/>
              <a:t>Если D = 0, то имеется единственный корень  </a:t>
            </a:r>
            <a:r>
              <a:rPr lang="ru-RU" dirty="0" err="1"/>
              <a:t>x</a:t>
            </a:r>
            <a:r>
              <a:rPr lang="ru-RU" dirty="0"/>
              <a:t> =        . </a:t>
            </a:r>
            <a:br>
              <a:rPr lang="ru-RU" dirty="0"/>
            </a:br>
            <a:r>
              <a:rPr lang="ru-RU" dirty="0"/>
              <a:t>Если D &lt; 0, то корней нет.</a:t>
            </a:r>
          </a:p>
        </p:txBody>
      </p:sp>
      <p:graphicFrame>
        <p:nvGraphicFramePr>
          <p:cNvPr id="3077" name="Object 8"/>
          <p:cNvGraphicFramePr>
            <a:graphicFrameLocks noChangeAspect="1"/>
          </p:cNvGraphicFramePr>
          <p:nvPr/>
        </p:nvGraphicFramePr>
        <p:xfrm>
          <a:off x="5148064" y="5229200"/>
          <a:ext cx="476250" cy="768350"/>
        </p:xfrm>
        <a:graphic>
          <a:graphicData uri="http://schemas.openxmlformats.org/presentationml/2006/ole">
            <p:oleObj spid="_x0000_s5125" name="Формула" r:id="rId7" imgW="3427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Решите квадратное уравнение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02101"/>
            <a:ext cx="6635750" cy="3522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Формулы корней квадратного уравнения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в квадратном уравнении второй коэффициент четный, т.е. </a:t>
            </a:r>
            <a:r>
              <a:rPr lang="en-US" dirty="0" smtClean="0"/>
              <a:t>b=2k</a:t>
            </a:r>
            <a:endParaRPr lang="ru-RU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1835696" y="2564904"/>
          <a:ext cx="2489200" cy="1176338"/>
        </p:xfrm>
        <a:graphic>
          <a:graphicData uri="http://schemas.openxmlformats.org/presentationml/2006/ole">
            <p:oleObj spid="_x0000_s8194" name="Формула" r:id="rId3" imgW="939600" imgH="444240" progId="Equation.3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4412208" y="2636342"/>
          <a:ext cx="2555875" cy="1176337"/>
        </p:xfrm>
        <a:graphic>
          <a:graphicData uri="http://schemas.openxmlformats.org/presentationml/2006/ole">
            <p:oleObj spid="_x0000_s8195" name="Формула" r:id="rId4" imgW="965160" imgH="444240" progId="Equation.3">
              <p:embed/>
            </p:oleObj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1956346" y="3974604"/>
          <a:ext cx="3859212" cy="846138"/>
        </p:xfrm>
        <a:graphic>
          <a:graphicData uri="http://schemas.openxmlformats.org/presentationml/2006/ole">
            <p:oleObj spid="_x0000_s8196" name="Формула" r:id="rId5" imgW="1041120" imgH="228600" progId="Equation.3">
              <p:embed/>
            </p:oleObj>
          </a:graphicData>
        </a:graphic>
      </p:graphicFrame>
      <p:sp>
        <p:nvSpPr>
          <p:cNvPr id="7" name="TextBox 19"/>
          <p:cNvSpPr txBox="1">
            <a:spLocks noChangeArrowheads="1"/>
          </p:cNvSpPr>
          <p:nvPr/>
        </p:nvSpPr>
        <p:spPr bwMode="auto">
          <a:xfrm>
            <a:off x="323529" y="5085184"/>
            <a:ext cx="68407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Если </a:t>
            </a:r>
            <a:r>
              <a:rPr lang="ru-RU" dirty="0" smtClean="0"/>
              <a:t>D</a:t>
            </a:r>
            <a:r>
              <a:rPr lang="ru-RU" baseline="-25000" dirty="0" smtClean="0"/>
              <a:t>1</a:t>
            </a:r>
            <a:r>
              <a:rPr lang="ru-RU" dirty="0" smtClean="0"/>
              <a:t> </a:t>
            </a:r>
            <a:r>
              <a:rPr lang="ru-RU" dirty="0"/>
              <a:t>&gt; 0, то имеются два различных  корня.</a:t>
            </a:r>
            <a:br>
              <a:rPr lang="ru-RU" dirty="0"/>
            </a:br>
            <a:r>
              <a:rPr lang="ru-RU" dirty="0"/>
              <a:t>Если </a:t>
            </a:r>
            <a:r>
              <a:rPr lang="ru-RU" dirty="0" smtClean="0"/>
              <a:t>D</a:t>
            </a:r>
            <a:r>
              <a:rPr lang="ru-RU" baseline="-25000" dirty="0" smtClean="0"/>
              <a:t>1</a:t>
            </a:r>
            <a:r>
              <a:rPr lang="ru-RU" dirty="0" smtClean="0"/>
              <a:t> </a:t>
            </a:r>
            <a:r>
              <a:rPr lang="ru-RU" dirty="0"/>
              <a:t>= 0, то имеется единственный корень  </a:t>
            </a:r>
            <a:r>
              <a:rPr lang="ru-RU" dirty="0" err="1"/>
              <a:t>x</a:t>
            </a:r>
            <a:r>
              <a:rPr lang="ru-RU" dirty="0"/>
              <a:t> =        . </a:t>
            </a:r>
            <a:br>
              <a:rPr lang="ru-RU" dirty="0"/>
            </a:br>
            <a:r>
              <a:rPr lang="ru-RU" dirty="0"/>
              <a:t>Если </a:t>
            </a:r>
            <a:r>
              <a:rPr lang="ru-RU" dirty="0" smtClean="0"/>
              <a:t>D</a:t>
            </a:r>
            <a:r>
              <a:rPr lang="ru-RU" baseline="-25000" dirty="0" smtClean="0"/>
              <a:t>1</a:t>
            </a:r>
            <a:r>
              <a:rPr lang="ru-RU" dirty="0" smtClean="0"/>
              <a:t> </a:t>
            </a:r>
            <a:r>
              <a:rPr lang="ru-RU" dirty="0"/>
              <a:t>&lt; 0, то корней нет.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606</Words>
  <Application>Microsoft Office PowerPoint</Application>
  <PresentationFormat>Экран (4:3)</PresentationFormat>
  <Paragraphs>135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Формула</vt:lpstr>
      <vt:lpstr> РАЗЛИЧНЫЕ СПОСОБЫ РЕШЕНИЯ КВАДРАТНЫХ УРАВНЕНИЙ</vt:lpstr>
      <vt:lpstr>Цель:</vt:lpstr>
      <vt:lpstr>Слайд 3</vt:lpstr>
      <vt:lpstr>Классификация квадратных уравнений</vt:lpstr>
      <vt:lpstr>Классификация квадратных уравнений</vt:lpstr>
      <vt:lpstr>Решите неполные квадратные уравнения</vt:lpstr>
      <vt:lpstr>Формулы корней квадратного уравнения</vt:lpstr>
      <vt:lpstr>Решите квадратное уравнение</vt:lpstr>
      <vt:lpstr>Формулы корней квадратного уравнения</vt:lpstr>
      <vt:lpstr>Решите квадратное уравнение с четным вторым коэффициентом</vt:lpstr>
      <vt:lpstr>Теорема Виета</vt:lpstr>
      <vt:lpstr>Слайд 12</vt:lpstr>
      <vt:lpstr>Найдите подбором корни уравнения</vt:lpstr>
      <vt:lpstr>Слайд 14</vt:lpstr>
      <vt:lpstr>Слайд 15</vt:lpstr>
      <vt:lpstr>Решите устно</vt:lpstr>
      <vt:lpstr>Приём «Переброски»: </vt:lpstr>
      <vt:lpstr>Решите, используя прием «Переброски»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Андрей Сетракович</cp:lastModifiedBy>
  <cp:revision>33</cp:revision>
  <dcterms:created xsi:type="dcterms:W3CDTF">2014-07-09T08:33:20Z</dcterms:created>
  <dcterms:modified xsi:type="dcterms:W3CDTF">2014-12-12T09:43:15Z</dcterms:modified>
</cp:coreProperties>
</file>